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252" r:id="rId1"/>
  </p:sldMasterIdLst>
  <p:notesMasterIdLst>
    <p:notesMasterId r:id="rId40"/>
  </p:notesMasterIdLst>
  <p:handoutMasterIdLst>
    <p:handoutMasterId r:id="rId41"/>
  </p:handoutMasterIdLst>
  <p:sldIdLst>
    <p:sldId id="848" r:id="rId2"/>
    <p:sldId id="939" r:id="rId3"/>
    <p:sldId id="961" r:id="rId4"/>
    <p:sldId id="940" r:id="rId5"/>
    <p:sldId id="851" r:id="rId6"/>
    <p:sldId id="945" r:id="rId7"/>
    <p:sldId id="947" r:id="rId8"/>
    <p:sldId id="951" r:id="rId9"/>
    <p:sldId id="950" r:id="rId10"/>
    <p:sldId id="954" r:id="rId11"/>
    <p:sldId id="941" r:id="rId12"/>
    <p:sldId id="965" r:id="rId13"/>
    <p:sldId id="944" r:id="rId14"/>
    <p:sldId id="964" r:id="rId15"/>
    <p:sldId id="966" r:id="rId16"/>
    <p:sldId id="962" r:id="rId17"/>
    <p:sldId id="942" r:id="rId18"/>
    <p:sldId id="852" r:id="rId19"/>
    <p:sldId id="952" r:id="rId20"/>
    <p:sldId id="958" r:id="rId21"/>
    <p:sldId id="913" r:id="rId22"/>
    <p:sldId id="926" r:id="rId23"/>
    <p:sldId id="932" r:id="rId24"/>
    <p:sldId id="928" r:id="rId25"/>
    <p:sldId id="957" r:id="rId26"/>
    <p:sldId id="956" r:id="rId27"/>
    <p:sldId id="930" r:id="rId28"/>
    <p:sldId id="953" r:id="rId29"/>
    <p:sldId id="855" r:id="rId30"/>
    <p:sldId id="853" r:id="rId31"/>
    <p:sldId id="908" r:id="rId32"/>
    <p:sldId id="959" r:id="rId33"/>
    <p:sldId id="889" r:id="rId34"/>
    <p:sldId id="890" r:id="rId35"/>
    <p:sldId id="891" r:id="rId36"/>
    <p:sldId id="892" r:id="rId37"/>
    <p:sldId id="894" r:id="rId38"/>
    <p:sldId id="818" r:id="rId39"/>
  </p:sldIdLst>
  <p:sldSz cx="12168188" cy="6858000"/>
  <p:notesSz cx="6797675"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33"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F99FF"/>
    <a:srgbClr val="FFFFAF"/>
    <a:srgbClr val="FF6600"/>
    <a:srgbClr val="004ADE"/>
    <a:srgbClr val="718BD5"/>
    <a:srgbClr val="990099"/>
    <a:srgbClr val="3ED5F8"/>
    <a:srgbClr val="FF00FF"/>
    <a:srgbClr val="FFCF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91" autoAdjust="0"/>
    <p:restoredTop sz="96699" autoAdjust="0"/>
  </p:normalViewPr>
  <p:slideViewPr>
    <p:cSldViewPr>
      <p:cViewPr varScale="1">
        <p:scale>
          <a:sx n="114" d="100"/>
          <a:sy n="114" d="100"/>
        </p:scale>
        <p:origin x="672" y="114"/>
      </p:cViewPr>
      <p:guideLst>
        <p:guide orient="horz" pos="2160"/>
        <p:guide pos="3833"/>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p:cViewPr>
        <p:scale>
          <a:sx n="100" d="100"/>
          <a:sy n="100" d="100"/>
        </p:scale>
        <p:origin x="1824" y="-151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D6E818-84F7-4E03-A01A-1E3A30DFE7BA}" type="doc">
      <dgm:prSet loTypeId="urn:microsoft.com/office/officeart/2005/8/layout/equation1" loCatId="relationship" qsTypeId="urn:microsoft.com/office/officeart/2005/8/quickstyle/3d1" qsCatId="3D" csTypeId="urn:microsoft.com/office/officeart/2005/8/colors/colorful1" csCatId="colorful" phldr="1"/>
      <dgm:spPr/>
      <dgm:t>
        <a:bodyPr/>
        <a:lstStyle/>
        <a:p>
          <a:endParaRPr lang="en-ID"/>
        </a:p>
      </dgm:t>
    </dgm:pt>
    <dgm:pt modelId="{710D8933-09EA-47CC-8177-2BB7BAC8DA9A}">
      <dgm:prSet phldrT="[Text]" custT="1"/>
      <dgm:spPr/>
      <dgm:t>
        <a:bodyPr/>
        <a:lstStyle/>
        <a:p>
          <a:r>
            <a:rPr lang="en-ID" sz="2400" b="1">
              <a:latin typeface="Calibri Light" panose="020F0302020204030204" pitchFamily="34" charset="0"/>
              <a:cs typeface="Calibri Light" panose="020F0302020204030204" pitchFamily="34" charset="0"/>
            </a:rPr>
            <a:t>Rancangan Kegiatan sesuai Tujuan</a:t>
          </a:r>
        </a:p>
      </dgm:t>
    </dgm:pt>
    <dgm:pt modelId="{D5ECDE8B-549B-4FCA-B1EB-9A9C4B99321F}" type="parTrans" cxnId="{75610C92-A807-4BE0-9B0E-818AD3C5F9FB}">
      <dgm:prSet/>
      <dgm:spPr/>
      <dgm:t>
        <a:bodyPr/>
        <a:lstStyle/>
        <a:p>
          <a:endParaRPr lang="en-ID" sz="2400" b="1"/>
        </a:p>
      </dgm:t>
    </dgm:pt>
    <dgm:pt modelId="{E99572CC-9694-44AA-9024-6D4B995E54E2}" type="sibTrans" cxnId="{75610C92-A807-4BE0-9B0E-818AD3C5F9FB}">
      <dgm:prSet custT="1"/>
      <dgm:spPr/>
      <dgm:t>
        <a:bodyPr/>
        <a:lstStyle/>
        <a:p>
          <a:endParaRPr lang="en-ID" sz="2400" b="1"/>
        </a:p>
      </dgm:t>
    </dgm:pt>
    <dgm:pt modelId="{FA161BB7-377B-4954-A097-15F9C4A6756E}">
      <dgm:prSet phldrT="[Text]" custT="1"/>
      <dgm:spPr/>
      <dgm:t>
        <a:bodyPr/>
        <a:lstStyle/>
        <a:p>
          <a:r>
            <a:rPr lang="en-ID" sz="2400" b="1">
              <a:latin typeface="Calibri Light" panose="020F0302020204030204" pitchFamily="34" charset="0"/>
              <a:cs typeface="Calibri Light" panose="020F0302020204030204" pitchFamily="34" charset="0"/>
            </a:rPr>
            <a:t>Proses Bisnis Berkualitas</a:t>
          </a:r>
        </a:p>
      </dgm:t>
    </dgm:pt>
    <dgm:pt modelId="{90BC4E25-A192-4185-A237-7BEE93CBF40B}" type="parTrans" cxnId="{0C7901D7-49F1-492A-8A6E-42E362D8504E}">
      <dgm:prSet/>
      <dgm:spPr/>
      <dgm:t>
        <a:bodyPr/>
        <a:lstStyle/>
        <a:p>
          <a:endParaRPr lang="en-ID" sz="2400" b="1"/>
        </a:p>
      </dgm:t>
    </dgm:pt>
    <dgm:pt modelId="{379350A2-35EB-4810-A0E5-BBB6D7B368CB}" type="sibTrans" cxnId="{0C7901D7-49F1-492A-8A6E-42E362D8504E}">
      <dgm:prSet custT="1"/>
      <dgm:spPr/>
      <dgm:t>
        <a:bodyPr/>
        <a:lstStyle/>
        <a:p>
          <a:endParaRPr lang="en-ID" sz="2400" b="1"/>
        </a:p>
      </dgm:t>
    </dgm:pt>
    <dgm:pt modelId="{BFF2D44D-2219-49CA-8E02-124F080DF12F}">
      <dgm:prSet phldrT="[Text]" custT="1"/>
      <dgm:spPr/>
      <dgm:t>
        <a:bodyPr/>
        <a:lstStyle/>
        <a:p>
          <a:r>
            <a:rPr lang="en-ID" sz="2400" b="1">
              <a:latin typeface="Calibri Light" panose="020F0302020204030204" pitchFamily="34" charset="0"/>
              <a:cs typeface="Calibri Light" panose="020F0302020204030204" pitchFamily="34" charset="0"/>
            </a:rPr>
            <a:t>Output Statistik Berkualitas</a:t>
          </a:r>
        </a:p>
      </dgm:t>
    </dgm:pt>
    <dgm:pt modelId="{A1BABBEC-3D3B-4079-947B-2D22346BA0DB}" type="parTrans" cxnId="{7AB99F9E-4AA4-40F3-9C3F-28440414E9BC}">
      <dgm:prSet/>
      <dgm:spPr/>
      <dgm:t>
        <a:bodyPr/>
        <a:lstStyle/>
        <a:p>
          <a:endParaRPr lang="en-ID" sz="2400" b="1"/>
        </a:p>
      </dgm:t>
    </dgm:pt>
    <dgm:pt modelId="{700DD722-86D2-465C-9EE7-CE19F1528933}" type="sibTrans" cxnId="{7AB99F9E-4AA4-40F3-9C3F-28440414E9BC}">
      <dgm:prSet/>
      <dgm:spPr/>
      <dgm:t>
        <a:bodyPr/>
        <a:lstStyle/>
        <a:p>
          <a:endParaRPr lang="en-ID" sz="2400" b="1"/>
        </a:p>
      </dgm:t>
    </dgm:pt>
    <dgm:pt modelId="{F07B9E8F-B7C2-4463-AC49-7741C46F182B}" type="pres">
      <dgm:prSet presAssocID="{89D6E818-84F7-4E03-A01A-1E3A30DFE7BA}" presName="linearFlow" presStyleCnt="0">
        <dgm:presLayoutVars>
          <dgm:dir/>
          <dgm:resizeHandles val="exact"/>
        </dgm:presLayoutVars>
      </dgm:prSet>
      <dgm:spPr/>
    </dgm:pt>
    <dgm:pt modelId="{E68D7198-0F9B-4A8F-9985-0CA75551CC1F}" type="pres">
      <dgm:prSet presAssocID="{710D8933-09EA-47CC-8177-2BB7BAC8DA9A}" presName="node" presStyleLbl="node1" presStyleIdx="0" presStyleCnt="3">
        <dgm:presLayoutVars>
          <dgm:bulletEnabled val="1"/>
        </dgm:presLayoutVars>
      </dgm:prSet>
      <dgm:spPr/>
    </dgm:pt>
    <dgm:pt modelId="{354664CD-133E-4F41-A2F1-40DBDA115373}" type="pres">
      <dgm:prSet presAssocID="{E99572CC-9694-44AA-9024-6D4B995E54E2}" presName="spacerL" presStyleCnt="0"/>
      <dgm:spPr/>
    </dgm:pt>
    <dgm:pt modelId="{DEE29198-E893-4611-BB4F-FFED80034ADD}" type="pres">
      <dgm:prSet presAssocID="{E99572CC-9694-44AA-9024-6D4B995E54E2}" presName="sibTrans" presStyleLbl="sibTrans2D1" presStyleIdx="0" presStyleCnt="2"/>
      <dgm:spPr/>
    </dgm:pt>
    <dgm:pt modelId="{BA2B96E2-F8E7-4C01-928B-35C3A4E0B8E1}" type="pres">
      <dgm:prSet presAssocID="{E99572CC-9694-44AA-9024-6D4B995E54E2}" presName="spacerR" presStyleCnt="0"/>
      <dgm:spPr/>
    </dgm:pt>
    <dgm:pt modelId="{994B7B30-A3B0-4434-86EF-E20A3E66F103}" type="pres">
      <dgm:prSet presAssocID="{FA161BB7-377B-4954-A097-15F9C4A6756E}" presName="node" presStyleLbl="node1" presStyleIdx="1" presStyleCnt="3">
        <dgm:presLayoutVars>
          <dgm:bulletEnabled val="1"/>
        </dgm:presLayoutVars>
      </dgm:prSet>
      <dgm:spPr/>
    </dgm:pt>
    <dgm:pt modelId="{F915F149-C6B6-4422-AC63-4F598472F2D7}" type="pres">
      <dgm:prSet presAssocID="{379350A2-35EB-4810-A0E5-BBB6D7B368CB}" presName="spacerL" presStyleCnt="0"/>
      <dgm:spPr/>
    </dgm:pt>
    <dgm:pt modelId="{B990AB7D-B09A-4FD1-826B-265351A61BF8}" type="pres">
      <dgm:prSet presAssocID="{379350A2-35EB-4810-A0E5-BBB6D7B368CB}" presName="sibTrans" presStyleLbl="sibTrans2D1" presStyleIdx="1" presStyleCnt="2"/>
      <dgm:spPr/>
    </dgm:pt>
    <dgm:pt modelId="{DDE49200-3616-4297-8D67-710D92D3F7F2}" type="pres">
      <dgm:prSet presAssocID="{379350A2-35EB-4810-A0E5-BBB6D7B368CB}" presName="spacerR" presStyleCnt="0"/>
      <dgm:spPr/>
    </dgm:pt>
    <dgm:pt modelId="{4972A4CD-533B-46FC-A97F-1FA04DD99D2F}" type="pres">
      <dgm:prSet presAssocID="{BFF2D44D-2219-49CA-8E02-124F080DF12F}" presName="node" presStyleLbl="node1" presStyleIdx="2" presStyleCnt="3">
        <dgm:presLayoutVars>
          <dgm:bulletEnabled val="1"/>
        </dgm:presLayoutVars>
      </dgm:prSet>
      <dgm:spPr/>
    </dgm:pt>
  </dgm:ptLst>
  <dgm:cxnLst>
    <dgm:cxn modelId="{2807F711-7EB5-4B06-A6B5-64BBE747426D}" type="presOf" srcId="{BFF2D44D-2219-49CA-8E02-124F080DF12F}" destId="{4972A4CD-533B-46FC-A97F-1FA04DD99D2F}" srcOrd="0" destOrd="0" presId="urn:microsoft.com/office/officeart/2005/8/layout/equation1"/>
    <dgm:cxn modelId="{4889126D-2F65-4EC9-B5DA-2434C38B49E7}" type="presOf" srcId="{FA161BB7-377B-4954-A097-15F9C4A6756E}" destId="{994B7B30-A3B0-4434-86EF-E20A3E66F103}" srcOrd="0" destOrd="0" presId="urn:microsoft.com/office/officeart/2005/8/layout/equation1"/>
    <dgm:cxn modelId="{D789A386-7CD6-4EAA-BF55-52671EB33AF3}" type="presOf" srcId="{710D8933-09EA-47CC-8177-2BB7BAC8DA9A}" destId="{E68D7198-0F9B-4A8F-9985-0CA75551CC1F}" srcOrd="0" destOrd="0" presId="urn:microsoft.com/office/officeart/2005/8/layout/equation1"/>
    <dgm:cxn modelId="{75610C92-A807-4BE0-9B0E-818AD3C5F9FB}" srcId="{89D6E818-84F7-4E03-A01A-1E3A30DFE7BA}" destId="{710D8933-09EA-47CC-8177-2BB7BAC8DA9A}" srcOrd="0" destOrd="0" parTransId="{D5ECDE8B-549B-4FCA-B1EB-9A9C4B99321F}" sibTransId="{E99572CC-9694-44AA-9024-6D4B995E54E2}"/>
    <dgm:cxn modelId="{7AB99F9E-4AA4-40F3-9C3F-28440414E9BC}" srcId="{89D6E818-84F7-4E03-A01A-1E3A30DFE7BA}" destId="{BFF2D44D-2219-49CA-8E02-124F080DF12F}" srcOrd="2" destOrd="0" parTransId="{A1BABBEC-3D3B-4079-947B-2D22346BA0DB}" sibTransId="{700DD722-86D2-465C-9EE7-CE19F1528933}"/>
    <dgm:cxn modelId="{0C7901D7-49F1-492A-8A6E-42E362D8504E}" srcId="{89D6E818-84F7-4E03-A01A-1E3A30DFE7BA}" destId="{FA161BB7-377B-4954-A097-15F9C4A6756E}" srcOrd="1" destOrd="0" parTransId="{90BC4E25-A192-4185-A237-7BEE93CBF40B}" sibTransId="{379350A2-35EB-4810-A0E5-BBB6D7B368CB}"/>
    <dgm:cxn modelId="{0733C6E1-85C2-438A-9F1B-EB692527DCD8}" type="presOf" srcId="{89D6E818-84F7-4E03-A01A-1E3A30DFE7BA}" destId="{F07B9E8F-B7C2-4463-AC49-7741C46F182B}" srcOrd="0" destOrd="0" presId="urn:microsoft.com/office/officeart/2005/8/layout/equation1"/>
    <dgm:cxn modelId="{A0BACEF0-5AD9-40B9-8137-A010AF3A3C68}" type="presOf" srcId="{E99572CC-9694-44AA-9024-6D4B995E54E2}" destId="{DEE29198-E893-4611-BB4F-FFED80034ADD}" srcOrd="0" destOrd="0" presId="urn:microsoft.com/office/officeart/2005/8/layout/equation1"/>
    <dgm:cxn modelId="{8A22BCFD-BA0A-4044-85AD-702C1C2A2A82}" type="presOf" srcId="{379350A2-35EB-4810-A0E5-BBB6D7B368CB}" destId="{B990AB7D-B09A-4FD1-826B-265351A61BF8}" srcOrd="0" destOrd="0" presId="urn:microsoft.com/office/officeart/2005/8/layout/equation1"/>
    <dgm:cxn modelId="{DC467CCF-9935-4D47-8A49-83113BCCBA1D}" type="presParOf" srcId="{F07B9E8F-B7C2-4463-AC49-7741C46F182B}" destId="{E68D7198-0F9B-4A8F-9985-0CA75551CC1F}" srcOrd="0" destOrd="0" presId="urn:microsoft.com/office/officeart/2005/8/layout/equation1"/>
    <dgm:cxn modelId="{BB61252A-5A97-4B6D-B036-B784AB5EADCD}" type="presParOf" srcId="{F07B9E8F-B7C2-4463-AC49-7741C46F182B}" destId="{354664CD-133E-4F41-A2F1-40DBDA115373}" srcOrd="1" destOrd="0" presId="urn:microsoft.com/office/officeart/2005/8/layout/equation1"/>
    <dgm:cxn modelId="{152B0CE4-8A80-41B7-AE49-53B8373AAA93}" type="presParOf" srcId="{F07B9E8F-B7C2-4463-AC49-7741C46F182B}" destId="{DEE29198-E893-4611-BB4F-FFED80034ADD}" srcOrd="2" destOrd="0" presId="urn:microsoft.com/office/officeart/2005/8/layout/equation1"/>
    <dgm:cxn modelId="{86304B44-1FB3-4A0F-BB1E-EE8988225321}" type="presParOf" srcId="{F07B9E8F-B7C2-4463-AC49-7741C46F182B}" destId="{BA2B96E2-F8E7-4C01-928B-35C3A4E0B8E1}" srcOrd="3" destOrd="0" presId="urn:microsoft.com/office/officeart/2005/8/layout/equation1"/>
    <dgm:cxn modelId="{BCAAD2C3-C797-4A20-8A38-13291020484B}" type="presParOf" srcId="{F07B9E8F-B7C2-4463-AC49-7741C46F182B}" destId="{994B7B30-A3B0-4434-86EF-E20A3E66F103}" srcOrd="4" destOrd="0" presId="urn:microsoft.com/office/officeart/2005/8/layout/equation1"/>
    <dgm:cxn modelId="{81BD3DB3-AC80-4945-B349-CE7934679C18}" type="presParOf" srcId="{F07B9E8F-B7C2-4463-AC49-7741C46F182B}" destId="{F915F149-C6B6-4422-AC63-4F598472F2D7}" srcOrd="5" destOrd="0" presId="urn:microsoft.com/office/officeart/2005/8/layout/equation1"/>
    <dgm:cxn modelId="{07F9A5EF-CBE1-4CA5-8044-75AEB0188850}" type="presParOf" srcId="{F07B9E8F-B7C2-4463-AC49-7741C46F182B}" destId="{B990AB7D-B09A-4FD1-826B-265351A61BF8}" srcOrd="6" destOrd="0" presId="urn:microsoft.com/office/officeart/2005/8/layout/equation1"/>
    <dgm:cxn modelId="{64C15D19-3DF8-48D0-B048-5F524161168A}" type="presParOf" srcId="{F07B9E8F-B7C2-4463-AC49-7741C46F182B}" destId="{DDE49200-3616-4297-8D67-710D92D3F7F2}" srcOrd="7" destOrd="0" presId="urn:microsoft.com/office/officeart/2005/8/layout/equation1"/>
    <dgm:cxn modelId="{B8CB489A-F96A-435E-8705-707D1AF0B87D}" type="presParOf" srcId="{F07B9E8F-B7C2-4463-AC49-7741C46F182B}" destId="{4972A4CD-533B-46FC-A97F-1FA04DD99D2F}"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D7198-0F9B-4A8F-9985-0CA75551CC1F}">
      <dsp:nvSpPr>
        <dsp:cNvPr id="0" name=""/>
        <dsp:cNvSpPr/>
      </dsp:nvSpPr>
      <dsp:spPr>
        <a:xfrm>
          <a:off x="1634" y="1544875"/>
          <a:ext cx="2166832" cy="216683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D" sz="2400" b="1" kern="1200">
              <a:latin typeface="Calibri Light" panose="020F0302020204030204" pitchFamily="34" charset="0"/>
              <a:cs typeface="Calibri Light" panose="020F0302020204030204" pitchFamily="34" charset="0"/>
            </a:rPr>
            <a:t>Rancangan Kegiatan sesuai Tujuan</a:t>
          </a:r>
        </a:p>
      </dsp:txBody>
      <dsp:txXfrm>
        <a:off x="318959" y="1862200"/>
        <a:ext cx="1532182" cy="1532182"/>
      </dsp:txXfrm>
    </dsp:sp>
    <dsp:sp modelId="{DEE29198-E893-4611-BB4F-FFED80034ADD}">
      <dsp:nvSpPr>
        <dsp:cNvPr id="0" name=""/>
        <dsp:cNvSpPr/>
      </dsp:nvSpPr>
      <dsp:spPr>
        <a:xfrm>
          <a:off x="2344414" y="1999910"/>
          <a:ext cx="1256762" cy="1256762"/>
        </a:xfrm>
        <a:prstGeom prst="mathPlus">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D" sz="2400" b="1" kern="1200"/>
        </a:p>
      </dsp:txBody>
      <dsp:txXfrm>
        <a:off x="2510998" y="2480496"/>
        <a:ext cx="923594" cy="295590"/>
      </dsp:txXfrm>
    </dsp:sp>
    <dsp:sp modelId="{994B7B30-A3B0-4434-86EF-E20A3E66F103}">
      <dsp:nvSpPr>
        <dsp:cNvPr id="0" name=""/>
        <dsp:cNvSpPr/>
      </dsp:nvSpPr>
      <dsp:spPr>
        <a:xfrm>
          <a:off x="3777123" y="1544875"/>
          <a:ext cx="2166832" cy="216683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D" sz="2400" b="1" kern="1200">
              <a:latin typeface="Calibri Light" panose="020F0302020204030204" pitchFamily="34" charset="0"/>
              <a:cs typeface="Calibri Light" panose="020F0302020204030204" pitchFamily="34" charset="0"/>
            </a:rPr>
            <a:t>Proses Bisnis Berkualitas</a:t>
          </a:r>
        </a:p>
      </dsp:txBody>
      <dsp:txXfrm>
        <a:off x="4094448" y="1862200"/>
        <a:ext cx="1532182" cy="1532182"/>
      </dsp:txXfrm>
    </dsp:sp>
    <dsp:sp modelId="{B990AB7D-B09A-4FD1-826B-265351A61BF8}">
      <dsp:nvSpPr>
        <dsp:cNvPr id="0" name=""/>
        <dsp:cNvSpPr/>
      </dsp:nvSpPr>
      <dsp:spPr>
        <a:xfrm>
          <a:off x="6119903" y="1999910"/>
          <a:ext cx="1256762" cy="1256762"/>
        </a:xfrm>
        <a:prstGeom prst="mathEqual">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ID" sz="2400" b="1" kern="1200"/>
        </a:p>
      </dsp:txBody>
      <dsp:txXfrm>
        <a:off x="6286487" y="2258803"/>
        <a:ext cx="923594" cy="738976"/>
      </dsp:txXfrm>
    </dsp:sp>
    <dsp:sp modelId="{4972A4CD-533B-46FC-A97F-1FA04DD99D2F}">
      <dsp:nvSpPr>
        <dsp:cNvPr id="0" name=""/>
        <dsp:cNvSpPr/>
      </dsp:nvSpPr>
      <dsp:spPr>
        <a:xfrm>
          <a:off x="7552612" y="1544875"/>
          <a:ext cx="2166832" cy="216683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D" sz="2400" b="1" kern="1200">
              <a:latin typeface="Calibri Light" panose="020F0302020204030204" pitchFamily="34" charset="0"/>
              <a:cs typeface="Calibri Light" panose="020F0302020204030204" pitchFamily="34" charset="0"/>
            </a:rPr>
            <a:t>Output Statistik Berkualitas</a:t>
          </a:r>
        </a:p>
      </dsp:txBody>
      <dsp:txXfrm>
        <a:off x="7869937" y="1862200"/>
        <a:ext cx="1532182" cy="1532182"/>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438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812294-DEE1-474B-AF1E-2E2F2C1AC06F}"/>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140D75A1-BA9B-40D8-A01E-60DD675C0E65}"/>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DCFF88AA-2C3D-450F-8DA9-2005238A8749}" type="datetimeFigureOut">
              <a:rPr lang="en-US"/>
              <a:pPr>
                <a:defRPr/>
              </a:pPr>
              <a:t>12/27/2022</a:t>
            </a:fld>
            <a:endParaRPr lang="en-US" dirty="0"/>
          </a:p>
        </p:txBody>
      </p:sp>
      <p:sp>
        <p:nvSpPr>
          <p:cNvPr id="4" name="Slide Image Placeholder 3">
            <a:extLst>
              <a:ext uri="{FF2B5EF4-FFF2-40B4-BE49-F238E27FC236}">
                <a16:creationId xmlns:a16="http://schemas.microsoft.com/office/drawing/2014/main" id="{9D497118-D31E-43BF-9C00-81A44B3F89DC}"/>
              </a:ext>
            </a:extLst>
          </p:cNvPr>
          <p:cNvSpPr>
            <a:spLocks noGrp="1" noRot="1" noChangeAspect="1"/>
          </p:cNvSpPr>
          <p:nvPr>
            <p:ph type="sldImg" idx="2"/>
          </p:nvPr>
        </p:nvSpPr>
        <p:spPr>
          <a:xfrm>
            <a:off x="96838" y="744538"/>
            <a:ext cx="6604000"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1184CCA-E1E5-46F0-8CBD-4F458D109426}"/>
              </a:ext>
            </a:extLst>
          </p:cNvPr>
          <p:cNvSpPr>
            <a:spLocks noGrp="1"/>
          </p:cNvSpPr>
          <p:nvPr>
            <p:ph type="body" sz="quarter" idx="3"/>
          </p:nvPr>
        </p:nvSpPr>
        <p:spPr>
          <a:xfrm>
            <a:off x="679450" y="4716463"/>
            <a:ext cx="5438775" cy="446563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76457D9-5D7D-4C45-8FD2-E1189F86E41F}"/>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88079D2D-6989-4073-961C-6420C6FA71C8}"/>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37DE5A9-F725-47A1-BFED-C84D28733EC7}" type="slidenum">
              <a:rPr lang="en-US" altLang="en-US"/>
              <a:pPr/>
              <a:t>‹#›</a:t>
            </a:fld>
            <a:endParaRPr lang="en-US" altLang="en-US"/>
          </a:p>
        </p:txBody>
      </p:sp>
    </p:spTree>
    <p:extLst>
      <p:ext uri="{BB962C8B-B14F-4D97-AF65-F5344CB8AC3E}">
        <p14:creationId xmlns:p14="http://schemas.microsoft.com/office/powerpoint/2010/main" val="2273621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82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9f85bed76f_0_228: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5" name="Google Shape;3535;g9f85bed76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19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81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702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21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201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387350" y="685800"/>
            <a:ext cx="6083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83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838" y="744538"/>
            <a:ext cx="6604000" cy="3722687"/>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F451F1C3-7E16-4D67-996B-AD647522B300}" type="slidenum">
              <a:rPr lang="en-AU" smtClean="0"/>
              <a:t>38</a:t>
            </a:fld>
            <a:endParaRPr lang="en-AU"/>
          </a:p>
        </p:txBody>
      </p:sp>
    </p:spTree>
    <p:extLst>
      <p:ext uri="{BB962C8B-B14F-4D97-AF65-F5344CB8AC3E}">
        <p14:creationId xmlns:p14="http://schemas.microsoft.com/office/powerpoint/2010/main" val="337797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7"/>
          <p:cNvSpPr/>
          <p:nvPr userDrawn="1"/>
        </p:nvSpPr>
        <p:spPr>
          <a:xfrm>
            <a:off x="0" y="0"/>
            <a:ext cx="12168188" cy="5582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Date Placeholder 1">
            <a:extLst>
              <a:ext uri="{FF2B5EF4-FFF2-40B4-BE49-F238E27FC236}">
                <a16:creationId xmlns:a16="http://schemas.microsoft.com/office/drawing/2014/main" id="{3832A9CA-BEC0-493A-99B8-EC703ECA7D55}"/>
              </a:ext>
            </a:extLst>
          </p:cNvPr>
          <p:cNvSpPr>
            <a:spLocks noGrp="1"/>
          </p:cNvSpPr>
          <p:nvPr>
            <p:ph type="dt" sz="half" idx="10"/>
          </p:nvPr>
        </p:nvSpPr>
        <p:spPr/>
        <p:txBody>
          <a:bodyPr/>
          <a:lstStyle>
            <a:lvl1pPr defTabSz="837408" eaLnBrk="0" fontAlgn="base" hangingPunct="0">
              <a:spcBef>
                <a:spcPct val="0"/>
              </a:spcBef>
              <a:spcAft>
                <a:spcPct val="0"/>
              </a:spcAft>
              <a:defRPr>
                <a:latin typeface="Arial" charset="0"/>
                <a:cs typeface="Arial" charset="0"/>
              </a:defRPr>
            </a:lvl1pPr>
          </a:lstStyle>
          <a:p>
            <a:pPr>
              <a:defRPr/>
            </a:pPr>
            <a:fld id="{A45D7998-40B3-413C-80FD-41E012BFA3B1}" type="datetimeFigureOut">
              <a:rPr lang="id-ID"/>
              <a:pPr>
                <a:defRPr/>
              </a:pPr>
              <a:t>27/12/2022</a:t>
            </a:fld>
            <a:endParaRPr lang="id-ID"/>
          </a:p>
        </p:txBody>
      </p:sp>
      <p:sp>
        <p:nvSpPr>
          <p:cNvPr id="3" name="Footer Placeholder 2">
            <a:extLst>
              <a:ext uri="{FF2B5EF4-FFF2-40B4-BE49-F238E27FC236}">
                <a16:creationId xmlns:a16="http://schemas.microsoft.com/office/drawing/2014/main" id="{37B14106-E3DC-45FF-8AF7-3ECB54188FB0}"/>
              </a:ext>
            </a:extLst>
          </p:cNvPr>
          <p:cNvSpPr>
            <a:spLocks noGrp="1"/>
          </p:cNvSpPr>
          <p:nvPr>
            <p:ph type="ftr" sz="quarter" idx="11"/>
          </p:nvPr>
        </p:nvSpPr>
        <p:spPr/>
        <p:txBody>
          <a:bodyPr/>
          <a:lstStyle>
            <a:lvl1pPr defTabSz="837408" eaLnBrk="0" fontAlgn="base" hangingPunct="0">
              <a:spcBef>
                <a:spcPct val="0"/>
              </a:spcBef>
              <a:spcAft>
                <a:spcPct val="0"/>
              </a:spcAft>
              <a:defRPr>
                <a:latin typeface="Arial" charset="0"/>
                <a:cs typeface="Arial" charset="0"/>
              </a:defRPr>
            </a:lvl1pPr>
          </a:lstStyle>
          <a:p>
            <a:pPr>
              <a:defRPr/>
            </a:pPr>
            <a:endParaRPr lang="id-ID"/>
          </a:p>
        </p:txBody>
      </p:sp>
      <p:sp>
        <p:nvSpPr>
          <p:cNvPr id="4" name="Slide Number Placeholder 3">
            <a:extLst>
              <a:ext uri="{FF2B5EF4-FFF2-40B4-BE49-F238E27FC236}">
                <a16:creationId xmlns:a16="http://schemas.microsoft.com/office/drawing/2014/main" id="{93797BFC-DA92-40BF-A25C-D0B4C5D8A2EE}"/>
              </a:ext>
            </a:extLst>
          </p:cNvPr>
          <p:cNvSpPr>
            <a:spLocks noGrp="1"/>
          </p:cNvSpPr>
          <p:nvPr>
            <p:ph type="sldNum" sz="quarter" idx="12"/>
          </p:nvPr>
        </p:nvSpPr>
        <p:spPr/>
        <p:txBody>
          <a:bodyPr/>
          <a:lstStyle>
            <a:lvl1pPr defTabSz="837408" eaLnBrk="0" hangingPunct="0">
              <a:defRPr>
                <a:latin typeface="Arial" panose="020B0604020202020204" pitchFamily="34" charset="0"/>
              </a:defRPr>
            </a:lvl1pPr>
          </a:lstStyle>
          <a:p>
            <a:fld id="{CC291A31-365B-4E60-9666-C58B8715B02F}" type="slidenum">
              <a:rPr lang="id-ID" altLang="id-ID"/>
              <a:pPr/>
              <a:t>‹#›</a:t>
            </a:fld>
            <a:endParaRPr lang="id-ID" altLang="id-ID"/>
          </a:p>
        </p:txBody>
      </p:sp>
      <p:sp>
        <p:nvSpPr>
          <p:cNvPr id="6" name="Rectangle 5"/>
          <p:cNvSpPr/>
          <p:nvPr userDrawn="1"/>
        </p:nvSpPr>
        <p:spPr>
          <a:xfrm flipH="1">
            <a:off x="4868189" y="0"/>
            <a:ext cx="7291902" cy="558294"/>
          </a:xfrm>
          <a:prstGeom prst="rect">
            <a:avLst/>
          </a:prstGeom>
          <a:gradFill flip="none" rotWithShape="1">
            <a:gsLst>
              <a:gs pos="0">
                <a:srgbClr val="FF0000">
                  <a:alpha val="0"/>
                </a:srgbClr>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6132853"/>
            <a:ext cx="12168188" cy="7353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53738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grpSp>
        <p:nvGrpSpPr>
          <p:cNvPr id="6" name="Google Shape;9;p2">
            <a:extLst>
              <a:ext uri="{FF2B5EF4-FFF2-40B4-BE49-F238E27FC236}">
                <a16:creationId xmlns:a16="http://schemas.microsoft.com/office/drawing/2014/main" id="{3C5C3ED5-4B50-476C-A91A-8580BED82FB7}"/>
              </a:ext>
            </a:extLst>
          </p:cNvPr>
          <p:cNvGrpSpPr/>
          <p:nvPr userDrawn="1"/>
        </p:nvGrpSpPr>
        <p:grpSpPr>
          <a:xfrm flipV="1">
            <a:off x="9903660" y="0"/>
            <a:ext cx="2264528" cy="871065"/>
            <a:chOff x="2918906" y="3172692"/>
            <a:chExt cx="6233056" cy="1970828"/>
          </a:xfrm>
          <a:solidFill>
            <a:srgbClr val="085DAD"/>
          </a:solidFill>
        </p:grpSpPr>
        <p:sp>
          <p:nvSpPr>
            <p:cNvPr id="7"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8"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2" name="Oval 11">
            <a:extLst>
              <a:ext uri="{FF2B5EF4-FFF2-40B4-BE49-F238E27FC236}">
                <a16:creationId xmlns:a16="http://schemas.microsoft.com/office/drawing/2014/main" id="{9D31273E-9D05-4528-AC00-620D0A37DAD2}"/>
              </a:ext>
            </a:extLst>
          </p:cNvPr>
          <p:cNvSpPr/>
          <p:nvPr userDrawn="1"/>
        </p:nvSpPr>
        <p:spPr>
          <a:xfrm>
            <a:off x="11196662" y="416670"/>
            <a:ext cx="720080" cy="7096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83567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E54AEF-7F5B-44CB-BB39-C4EA61BC33A6}"/>
              </a:ext>
            </a:extLst>
          </p:cNvPr>
          <p:cNvSpPr>
            <a:spLocks noGrp="1"/>
          </p:cNvSpPr>
          <p:nvPr>
            <p:ph type="sldNum" sz="quarter" idx="12"/>
          </p:nvPr>
        </p:nvSpPr>
        <p:spPr/>
        <p:txBody>
          <a:bodyPr/>
          <a:lstStyle/>
          <a:p>
            <a:fld id="{2D2BDAA1-060C-4A35-88F0-8DB720E6C598}" type="slidenum">
              <a:rPr lang="en-ID" smtClean="0"/>
              <a:t>‹#›</a:t>
            </a:fld>
            <a:endParaRPr lang="en-ID"/>
          </a:p>
        </p:txBody>
      </p:sp>
      <p:grpSp>
        <p:nvGrpSpPr>
          <p:cNvPr id="7" name="Google Shape;9;p2">
            <a:extLst>
              <a:ext uri="{FF2B5EF4-FFF2-40B4-BE49-F238E27FC236}">
                <a16:creationId xmlns:a16="http://schemas.microsoft.com/office/drawing/2014/main" id="{4C521658-D01E-49FF-861A-4F22F23539B5}"/>
              </a:ext>
            </a:extLst>
          </p:cNvPr>
          <p:cNvGrpSpPr/>
          <p:nvPr userDrawn="1"/>
        </p:nvGrpSpPr>
        <p:grpSpPr>
          <a:xfrm>
            <a:off x="7903185" y="5299514"/>
            <a:ext cx="4309968" cy="1574894"/>
            <a:chOff x="2918906" y="3172692"/>
            <a:chExt cx="6233056" cy="1970828"/>
          </a:xfrm>
          <a:solidFill>
            <a:srgbClr val="085DAD"/>
          </a:solidFill>
        </p:grpSpPr>
        <p:sp>
          <p:nvSpPr>
            <p:cNvPr id="8" name="Google Shape;10;p2">
              <a:extLst>
                <a:ext uri="{FF2B5EF4-FFF2-40B4-BE49-F238E27FC236}">
                  <a16:creationId xmlns:a16="http://schemas.microsoft.com/office/drawing/2014/main" id="{68513262-0881-4ABD-8372-D7FC620652E3}"/>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9" name="Google Shape;11;p2">
              <a:extLst>
                <a:ext uri="{FF2B5EF4-FFF2-40B4-BE49-F238E27FC236}">
                  <a16:creationId xmlns:a16="http://schemas.microsoft.com/office/drawing/2014/main" id="{F1EB4062-E35F-4798-AA63-CDA38627F16D}"/>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1" name="Google Shape;12;p2">
            <a:extLst>
              <a:ext uri="{FF2B5EF4-FFF2-40B4-BE49-F238E27FC236}">
                <a16:creationId xmlns:a16="http://schemas.microsoft.com/office/drawing/2014/main" id="{26D81C79-E8F3-43C2-B8A2-B4B90FEC9AE0}"/>
              </a:ext>
            </a:extLst>
          </p:cNvPr>
          <p:cNvGrpSpPr/>
          <p:nvPr userDrawn="1"/>
        </p:nvGrpSpPr>
        <p:grpSpPr>
          <a:xfrm>
            <a:off x="-29537" y="-14801"/>
            <a:ext cx="3192300" cy="1619689"/>
            <a:chOff x="0" y="0"/>
            <a:chExt cx="4110400" cy="2081433"/>
          </a:xfrm>
          <a:solidFill>
            <a:srgbClr val="085DAD"/>
          </a:solidFill>
        </p:grpSpPr>
        <p:sp>
          <p:nvSpPr>
            <p:cNvPr id="12" name="Google Shape;13;p2">
              <a:extLst>
                <a:ext uri="{FF2B5EF4-FFF2-40B4-BE49-F238E27FC236}">
                  <a16:creationId xmlns:a16="http://schemas.microsoft.com/office/drawing/2014/main" id="{FB5008DF-C16B-4852-ADDC-539B023B0ECE}"/>
                </a:ext>
              </a:extLst>
            </p:cNvPr>
            <p:cNvSpPr/>
            <p:nvPr/>
          </p:nvSpPr>
          <p:spPr>
            <a:xfrm>
              <a:off x="0" y="0"/>
              <a:ext cx="3927738" cy="1823224"/>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3" name="Google Shape;14;p2">
              <a:extLst>
                <a:ext uri="{FF2B5EF4-FFF2-40B4-BE49-F238E27FC236}">
                  <a16:creationId xmlns:a16="http://schemas.microsoft.com/office/drawing/2014/main" id="{23347617-520F-4969-89B9-FFCEF5E63DC4}"/>
                </a:ext>
              </a:extLst>
            </p:cNvPr>
            <p:cNvSpPr/>
            <p:nvPr/>
          </p:nvSpPr>
          <p:spPr>
            <a:xfrm>
              <a:off x="1600" y="0"/>
              <a:ext cx="4108800" cy="2081433"/>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sp>
        <p:nvSpPr>
          <p:cNvPr id="14" name="Google Shape;15;p2">
            <a:extLst>
              <a:ext uri="{FF2B5EF4-FFF2-40B4-BE49-F238E27FC236}">
                <a16:creationId xmlns:a16="http://schemas.microsoft.com/office/drawing/2014/main" id="{FD46B651-2E87-4F10-BEE4-E6C72FDC84A1}"/>
              </a:ext>
            </a:extLst>
          </p:cNvPr>
          <p:cNvSpPr/>
          <p:nvPr userDrawn="1"/>
        </p:nvSpPr>
        <p:spPr>
          <a:xfrm>
            <a:off x="10251275" y="5882672"/>
            <a:ext cx="1143107" cy="588561"/>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566" tIns="83566" rIns="83566" bIns="83566"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87EFB03F-FD74-4DAE-92FC-E9048EB60AD2}"/>
              </a:ext>
            </a:extLst>
          </p:cNvPr>
          <p:cNvSpPr/>
          <p:nvPr userDrawn="1"/>
        </p:nvSpPr>
        <p:spPr>
          <a:xfrm>
            <a:off x="388239" y="65947"/>
            <a:ext cx="1090802" cy="10929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3022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E54AEF-7F5B-44CB-BB39-C4EA61BC33A6}"/>
              </a:ext>
            </a:extLst>
          </p:cNvPr>
          <p:cNvSpPr>
            <a:spLocks noGrp="1"/>
          </p:cNvSpPr>
          <p:nvPr>
            <p:ph type="sldNum" sz="quarter" idx="12"/>
          </p:nvPr>
        </p:nvSpPr>
        <p:spPr/>
        <p:txBody>
          <a:bodyPr/>
          <a:lstStyle/>
          <a:p>
            <a:fld id="{2D2BDAA1-060C-4A35-88F0-8DB720E6C598}" type="slidenum">
              <a:rPr lang="en-ID" smtClean="0"/>
              <a:t>‹#›</a:t>
            </a:fld>
            <a:endParaRPr lang="en-ID"/>
          </a:p>
        </p:txBody>
      </p:sp>
      <p:grpSp>
        <p:nvGrpSpPr>
          <p:cNvPr id="7" name="Google Shape;9;p2">
            <a:extLst>
              <a:ext uri="{FF2B5EF4-FFF2-40B4-BE49-F238E27FC236}">
                <a16:creationId xmlns:a16="http://schemas.microsoft.com/office/drawing/2014/main" id="{4C521658-D01E-49FF-861A-4F22F23539B5}"/>
              </a:ext>
            </a:extLst>
          </p:cNvPr>
          <p:cNvGrpSpPr/>
          <p:nvPr userDrawn="1"/>
        </p:nvGrpSpPr>
        <p:grpSpPr>
          <a:xfrm>
            <a:off x="7903185" y="5299514"/>
            <a:ext cx="4309968" cy="1574894"/>
            <a:chOff x="2918906" y="3172692"/>
            <a:chExt cx="6233056" cy="1970828"/>
          </a:xfrm>
          <a:solidFill>
            <a:srgbClr val="085DAD"/>
          </a:solidFill>
        </p:grpSpPr>
        <p:sp>
          <p:nvSpPr>
            <p:cNvPr id="8" name="Google Shape;10;p2">
              <a:extLst>
                <a:ext uri="{FF2B5EF4-FFF2-40B4-BE49-F238E27FC236}">
                  <a16:creationId xmlns:a16="http://schemas.microsoft.com/office/drawing/2014/main" id="{68513262-0881-4ABD-8372-D7FC620652E3}"/>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9" name="Google Shape;11;p2">
              <a:extLst>
                <a:ext uri="{FF2B5EF4-FFF2-40B4-BE49-F238E27FC236}">
                  <a16:creationId xmlns:a16="http://schemas.microsoft.com/office/drawing/2014/main" id="{F1EB4062-E35F-4798-AA63-CDA38627F16D}"/>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1" name="Google Shape;12;p2">
            <a:extLst>
              <a:ext uri="{FF2B5EF4-FFF2-40B4-BE49-F238E27FC236}">
                <a16:creationId xmlns:a16="http://schemas.microsoft.com/office/drawing/2014/main" id="{26D81C79-E8F3-43C2-B8A2-B4B90FEC9AE0}"/>
              </a:ext>
            </a:extLst>
          </p:cNvPr>
          <p:cNvGrpSpPr/>
          <p:nvPr userDrawn="1"/>
        </p:nvGrpSpPr>
        <p:grpSpPr>
          <a:xfrm>
            <a:off x="-29537" y="-14801"/>
            <a:ext cx="3192300" cy="1619689"/>
            <a:chOff x="0" y="0"/>
            <a:chExt cx="4110400" cy="2081433"/>
          </a:xfrm>
          <a:solidFill>
            <a:srgbClr val="085DAD"/>
          </a:solidFill>
        </p:grpSpPr>
        <p:sp>
          <p:nvSpPr>
            <p:cNvPr id="12" name="Google Shape;13;p2">
              <a:extLst>
                <a:ext uri="{FF2B5EF4-FFF2-40B4-BE49-F238E27FC236}">
                  <a16:creationId xmlns:a16="http://schemas.microsoft.com/office/drawing/2014/main" id="{FB5008DF-C16B-4852-ADDC-539B023B0ECE}"/>
                </a:ext>
              </a:extLst>
            </p:cNvPr>
            <p:cNvSpPr/>
            <p:nvPr/>
          </p:nvSpPr>
          <p:spPr>
            <a:xfrm>
              <a:off x="0" y="0"/>
              <a:ext cx="3927738" cy="1823224"/>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3" name="Google Shape;14;p2">
              <a:extLst>
                <a:ext uri="{FF2B5EF4-FFF2-40B4-BE49-F238E27FC236}">
                  <a16:creationId xmlns:a16="http://schemas.microsoft.com/office/drawing/2014/main" id="{23347617-520F-4969-89B9-FFCEF5E63DC4}"/>
                </a:ext>
              </a:extLst>
            </p:cNvPr>
            <p:cNvSpPr/>
            <p:nvPr/>
          </p:nvSpPr>
          <p:spPr>
            <a:xfrm>
              <a:off x="1600" y="0"/>
              <a:ext cx="4108800" cy="2081433"/>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sp>
        <p:nvSpPr>
          <p:cNvPr id="14" name="Google Shape;15;p2">
            <a:extLst>
              <a:ext uri="{FF2B5EF4-FFF2-40B4-BE49-F238E27FC236}">
                <a16:creationId xmlns:a16="http://schemas.microsoft.com/office/drawing/2014/main" id="{FD46B651-2E87-4F10-BEE4-E6C72FDC84A1}"/>
              </a:ext>
            </a:extLst>
          </p:cNvPr>
          <p:cNvSpPr/>
          <p:nvPr userDrawn="1"/>
        </p:nvSpPr>
        <p:spPr>
          <a:xfrm>
            <a:off x="10251275" y="5882672"/>
            <a:ext cx="1143107" cy="588561"/>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566" tIns="83566" rIns="83566" bIns="83566"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87EFB03F-FD74-4DAE-92FC-E9048EB60AD2}"/>
              </a:ext>
            </a:extLst>
          </p:cNvPr>
          <p:cNvSpPr/>
          <p:nvPr userDrawn="1"/>
        </p:nvSpPr>
        <p:spPr>
          <a:xfrm>
            <a:off x="388239" y="65947"/>
            <a:ext cx="1090802" cy="10929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 name="Google Shape;38;p3">
            <a:extLst>
              <a:ext uri="{FF2B5EF4-FFF2-40B4-BE49-F238E27FC236}">
                <a16:creationId xmlns:a16="http://schemas.microsoft.com/office/drawing/2014/main" id="{B3773FB3-5A15-4A8D-866E-68BA2485D4C7}"/>
              </a:ext>
            </a:extLst>
          </p:cNvPr>
          <p:cNvGrpSpPr/>
          <p:nvPr userDrawn="1"/>
        </p:nvGrpSpPr>
        <p:grpSpPr>
          <a:xfrm flipH="1" flipV="1">
            <a:off x="0" y="5634272"/>
            <a:ext cx="2327522" cy="1223729"/>
            <a:chOff x="5540494" y="-3"/>
            <a:chExt cx="3593739" cy="1819805"/>
          </a:xfrm>
          <a:solidFill>
            <a:srgbClr val="085DAD"/>
          </a:solidFill>
        </p:grpSpPr>
        <p:sp>
          <p:nvSpPr>
            <p:cNvPr id="16" name="Google Shape;39;p3">
              <a:extLst>
                <a:ext uri="{FF2B5EF4-FFF2-40B4-BE49-F238E27FC236}">
                  <a16:creationId xmlns:a16="http://schemas.microsoft.com/office/drawing/2014/main" id="{ED09BB95-E1D7-4321-8C27-9097C4A37807}"/>
                </a:ext>
              </a:extLst>
            </p:cNvPr>
            <p:cNvSpPr/>
            <p:nvPr/>
          </p:nvSpPr>
          <p:spPr>
            <a:xfrm flipH="1">
              <a:off x="5700196" y="-3"/>
              <a:ext cx="3434037" cy="1594052"/>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p3">
              <a:extLst>
                <a:ext uri="{FF2B5EF4-FFF2-40B4-BE49-F238E27FC236}">
                  <a16:creationId xmlns:a16="http://schemas.microsoft.com/office/drawing/2014/main" id="{54FE3A0F-DCEF-49F9-9DE8-ABD2FFC953BA}"/>
                </a:ext>
              </a:extLst>
            </p:cNvPr>
            <p:cNvSpPr/>
            <p:nvPr/>
          </p:nvSpPr>
          <p:spPr>
            <a:xfrm flipH="1">
              <a:off x="5540494" y="-3"/>
              <a:ext cx="3592340" cy="1819805"/>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5;p2">
            <a:extLst>
              <a:ext uri="{FF2B5EF4-FFF2-40B4-BE49-F238E27FC236}">
                <a16:creationId xmlns:a16="http://schemas.microsoft.com/office/drawing/2014/main" id="{8A34E593-75D3-477E-894F-73F78804564D}"/>
              </a:ext>
            </a:extLst>
          </p:cNvPr>
          <p:cNvSpPr/>
          <p:nvPr userDrawn="1"/>
        </p:nvSpPr>
        <p:spPr>
          <a:xfrm>
            <a:off x="528273" y="6008552"/>
            <a:ext cx="810734" cy="381550"/>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2110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E54AEF-7F5B-44CB-BB39-C4EA61BC33A6}"/>
              </a:ext>
            </a:extLst>
          </p:cNvPr>
          <p:cNvSpPr>
            <a:spLocks noGrp="1"/>
          </p:cNvSpPr>
          <p:nvPr>
            <p:ph type="sldNum" sz="quarter" idx="12"/>
          </p:nvPr>
        </p:nvSpPr>
        <p:spPr/>
        <p:txBody>
          <a:bodyPr/>
          <a:lstStyle/>
          <a:p>
            <a:fld id="{2D2BDAA1-060C-4A35-88F0-8DB720E6C598}" type="slidenum">
              <a:rPr lang="en-ID" smtClean="0"/>
              <a:t>‹#›</a:t>
            </a:fld>
            <a:endParaRPr lang="en-ID"/>
          </a:p>
        </p:txBody>
      </p:sp>
      <p:grpSp>
        <p:nvGrpSpPr>
          <p:cNvPr id="7" name="Google Shape;9;p2">
            <a:extLst>
              <a:ext uri="{FF2B5EF4-FFF2-40B4-BE49-F238E27FC236}">
                <a16:creationId xmlns:a16="http://schemas.microsoft.com/office/drawing/2014/main" id="{4C521658-D01E-49FF-861A-4F22F23539B5}"/>
              </a:ext>
            </a:extLst>
          </p:cNvPr>
          <p:cNvGrpSpPr/>
          <p:nvPr userDrawn="1"/>
        </p:nvGrpSpPr>
        <p:grpSpPr>
          <a:xfrm>
            <a:off x="8720141" y="6165304"/>
            <a:ext cx="3493012" cy="709104"/>
            <a:chOff x="2918906" y="3172692"/>
            <a:chExt cx="6233056" cy="1970828"/>
          </a:xfrm>
          <a:solidFill>
            <a:srgbClr val="085DAD"/>
          </a:solidFill>
        </p:grpSpPr>
        <p:sp>
          <p:nvSpPr>
            <p:cNvPr id="8" name="Google Shape;10;p2">
              <a:extLst>
                <a:ext uri="{FF2B5EF4-FFF2-40B4-BE49-F238E27FC236}">
                  <a16:creationId xmlns:a16="http://schemas.microsoft.com/office/drawing/2014/main" id="{68513262-0881-4ABD-8372-D7FC620652E3}"/>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9" name="Google Shape;11;p2">
              <a:extLst>
                <a:ext uri="{FF2B5EF4-FFF2-40B4-BE49-F238E27FC236}">
                  <a16:creationId xmlns:a16="http://schemas.microsoft.com/office/drawing/2014/main" id="{F1EB4062-E35F-4798-AA63-CDA38627F16D}"/>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1" name="Google Shape;12;p2">
            <a:extLst>
              <a:ext uri="{FF2B5EF4-FFF2-40B4-BE49-F238E27FC236}">
                <a16:creationId xmlns:a16="http://schemas.microsoft.com/office/drawing/2014/main" id="{26D81C79-E8F3-43C2-B8A2-B4B90FEC9AE0}"/>
              </a:ext>
            </a:extLst>
          </p:cNvPr>
          <p:cNvGrpSpPr/>
          <p:nvPr userDrawn="1"/>
        </p:nvGrpSpPr>
        <p:grpSpPr>
          <a:xfrm>
            <a:off x="-29537" y="-14801"/>
            <a:ext cx="2513231" cy="1139545"/>
            <a:chOff x="0" y="0"/>
            <a:chExt cx="4110400" cy="2081433"/>
          </a:xfrm>
          <a:solidFill>
            <a:srgbClr val="085DAD"/>
          </a:solidFill>
        </p:grpSpPr>
        <p:sp>
          <p:nvSpPr>
            <p:cNvPr id="12" name="Google Shape;13;p2">
              <a:extLst>
                <a:ext uri="{FF2B5EF4-FFF2-40B4-BE49-F238E27FC236}">
                  <a16:creationId xmlns:a16="http://schemas.microsoft.com/office/drawing/2014/main" id="{FB5008DF-C16B-4852-ADDC-539B023B0ECE}"/>
                </a:ext>
              </a:extLst>
            </p:cNvPr>
            <p:cNvSpPr/>
            <p:nvPr/>
          </p:nvSpPr>
          <p:spPr>
            <a:xfrm>
              <a:off x="0" y="0"/>
              <a:ext cx="3927738" cy="1823224"/>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3" name="Google Shape;14;p2">
              <a:extLst>
                <a:ext uri="{FF2B5EF4-FFF2-40B4-BE49-F238E27FC236}">
                  <a16:creationId xmlns:a16="http://schemas.microsoft.com/office/drawing/2014/main" id="{23347617-520F-4969-89B9-FFCEF5E63DC4}"/>
                </a:ext>
              </a:extLst>
            </p:cNvPr>
            <p:cNvSpPr/>
            <p:nvPr/>
          </p:nvSpPr>
          <p:spPr>
            <a:xfrm>
              <a:off x="1600" y="0"/>
              <a:ext cx="4108800" cy="2081433"/>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sp>
        <p:nvSpPr>
          <p:cNvPr id="14" name="Google Shape;15;p2">
            <a:extLst>
              <a:ext uri="{FF2B5EF4-FFF2-40B4-BE49-F238E27FC236}">
                <a16:creationId xmlns:a16="http://schemas.microsoft.com/office/drawing/2014/main" id="{FD46B651-2E87-4F10-BEE4-E6C72FDC84A1}"/>
              </a:ext>
            </a:extLst>
          </p:cNvPr>
          <p:cNvSpPr/>
          <p:nvPr userDrawn="1"/>
        </p:nvSpPr>
        <p:spPr>
          <a:xfrm>
            <a:off x="10861863" y="6165304"/>
            <a:ext cx="899944" cy="414087"/>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566" tIns="83566" rIns="83566" bIns="83566"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87EFB03F-FD74-4DAE-92FC-E9048EB60AD2}"/>
              </a:ext>
            </a:extLst>
          </p:cNvPr>
          <p:cNvSpPr/>
          <p:nvPr userDrawn="1"/>
        </p:nvSpPr>
        <p:spPr>
          <a:xfrm>
            <a:off x="251446" y="31807"/>
            <a:ext cx="1090802" cy="10929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279703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E54AEF-7F5B-44CB-BB39-C4EA61BC33A6}"/>
              </a:ext>
            </a:extLst>
          </p:cNvPr>
          <p:cNvSpPr>
            <a:spLocks noGrp="1"/>
          </p:cNvSpPr>
          <p:nvPr>
            <p:ph type="sldNum" sz="quarter" idx="12"/>
          </p:nvPr>
        </p:nvSpPr>
        <p:spPr/>
        <p:txBody>
          <a:bodyPr/>
          <a:lstStyle/>
          <a:p>
            <a:fld id="{2D2BDAA1-060C-4A35-88F0-8DB720E6C598}" type="slidenum">
              <a:rPr lang="en-ID" smtClean="0"/>
              <a:t>‹#›</a:t>
            </a:fld>
            <a:endParaRPr lang="en-ID"/>
          </a:p>
        </p:txBody>
      </p:sp>
      <p:grpSp>
        <p:nvGrpSpPr>
          <p:cNvPr id="7" name="Google Shape;9;p2">
            <a:extLst>
              <a:ext uri="{FF2B5EF4-FFF2-40B4-BE49-F238E27FC236}">
                <a16:creationId xmlns:a16="http://schemas.microsoft.com/office/drawing/2014/main" id="{4C521658-D01E-49FF-861A-4F22F23539B5}"/>
              </a:ext>
            </a:extLst>
          </p:cNvPr>
          <p:cNvGrpSpPr/>
          <p:nvPr userDrawn="1"/>
        </p:nvGrpSpPr>
        <p:grpSpPr>
          <a:xfrm>
            <a:off x="8028309" y="6021288"/>
            <a:ext cx="4184843" cy="853120"/>
            <a:chOff x="2918906" y="3172692"/>
            <a:chExt cx="6233056" cy="1970828"/>
          </a:xfrm>
          <a:solidFill>
            <a:srgbClr val="085DAD"/>
          </a:solidFill>
        </p:grpSpPr>
        <p:sp>
          <p:nvSpPr>
            <p:cNvPr id="8" name="Google Shape;10;p2">
              <a:extLst>
                <a:ext uri="{FF2B5EF4-FFF2-40B4-BE49-F238E27FC236}">
                  <a16:creationId xmlns:a16="http://schemas.microsoft.com/office/drawing/2014/main" id="{68513262-0881-4ABD-8372-D7FC620652E3}"/>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9" name="Google Shape;11;p2">
              <a:extLst>
                <a:ext uri="{FF2B5EF4-FFF2-40B4-BE49-F238E27FC236}">
                  <a16:creationId xmlns:a16="http://schemas.microsoft.com/office/drawing/2014/main" id="{F1EB4062-E35F-4798-AA63-CDA38627F16D}"/>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sp>
        <p:nvSpPr>
          <p:cNvPr id="10" name="Oval 9">
            <a:extLst>
              <a:ext uri="{FF2B5EF4-FFF2-40B4-BE49-F238E27FC236}">
                <a16:creationId xmlns:a16="http://schemas.microsoft.com/office/drawing/2014/main" id="{87EFB03F-FD74-4DAE-92FC-E9048EB60AD2}"/>
              </a:ext>
            </a:extLst>
          </p:cNvPr>
          <p:cNvSpPr/>
          <p:nvPr userDrawn="1"/>
        </p:nvSpPr>
        <p:spPr>
          <a:xfrm>
            <a:off x="10665827" y="5912225"/>
            <a:ext cx="829199" cy="6991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909562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174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452"/>
        <p:cNvGrpSpPr/>
        <p:nvPr/>
      </p:nvGrpSpPr>
      <p:grpSpPr>
        <a:xfrm>
          <a:off x="0" y="0"/>
          <a:ext cx="0" cy="0"/>
          <a:chOff x="0" y="0"/>
          <a:chExt cx="0" cy="0"/>
        </a:xfrm>
      </p:grpSpPr>
      <p:sp>
        <p:nvSpPr>
          <p:cNvPr id="454" name="Google Shape;454;p3"/>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spcBef>
                <a:spcPts val="0"/>
              </a:spcBef>
              <a:spcAft>
                <a:spcPts val="0"/>
              </a:spcAft>
            </a:pPr>
            <a:fld id="{00000000-1234-1234-1234-123412341234}" type="slidenum">
              <a:rPr lang="en" smtClean="0"/>
              <a:pPr algn="l">
                <a:spcBef>
                  <a:spcPts val="0"/>
                </a:spcBef>
                <a:spcAft>
                  <a:spcPts val="0"/>
                </a:spcAft>
              </a:pPr>
              <a:t>‹#›</a:t>
            </a:fld>
            <a:endParaRPr lang="en">
              <a:solidFill>
                <a:schemeClr val="dk1"/>
              </a:solidFill>
            </a:endParaRPr>
          </a:p>
        </p:txBody>
      </p:sp>
      <p:grpSp>
        <p:nvGrpSpPr>
          <p:cNvPr id="455" name="Google Shape;455;p3"/>
          <p:cNvGrpSpPr/>
          <p:nvPr/>
        </p:nvGrpSpPr>
        <p:grpSpPr>
          <a:xfrm>
            <a:off x="-152889" y="5279153"/>
            <a:ext cx="5421512" cy="2336835"/>
            <a:chOff x="4178350" y="2375050"/>
            <a:chExt cx="938350" cy="515775"/>
          </a:xfrm>
          <a:solidFill>
            <a:schemeClr val="accent5">
              <a:lumMod val="40000"/>
              <a:lumOff val="60000"/>
            </a:schemeClr>
          </a:solidFill>
        </p:grpSpPr>
        <p:sp>
          <p:nvSpPr>
            <p:cNvPr id="456" name="Google Shape;456;p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grp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
          <p:cNvGrpSpPr/>
          <p:nvPr/>
        </p:nvGrpSpPr>
        <p:grpSpPr>
          <a:xfrm>
            <a:off x="8840179" y="3657403"/>
            <a:ext cx="4793412" cy="4337407"/>
            <a:chOff x="1992250" y="544500"/>
            <a:chExt cx="1080250" cy="975575"/>
          </a:xfrm>
          <a:solidFill>
            <a:schemeClr val="accent5">
              <a:lumMod val="40000"/>
              <a:lumOff val="60000"/>
            </a:schemeClr>
          </a:solidFill>
        </p:grpSpPr>
        <p:sp>
          <p:nvSpPr>
            <p:cNvPr id="464" name="Google Shape;464;p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
          <p:cNvGrpSpPr/>
          <p:nvPr/>
        </p:nvGrpSpPr>
        <p:grpSpPr>
          <a:xfrm rot="10799904">
            <a:off x="6421566" y="-993589"/>
            <a:ext cx="7871370" cy="3557203"/>
            <a:chOff x="5619200" y="4458200"/>
            <a:chExt cx="1647150" cy="742900"/>
          </a:xfrm>
          <a:solidFill>
            <a:schemeClr val="accent5">
              <a:lumMod val="40000"/>
              <a:lumOff val="60000"/>
            </a:schemeClr>
          </a:solidFill>
        </p:grpSpPr>
        <p:sp>
          <p:nvSpPr>
            <p:cNvPr id="467" name="Google Shape;467;p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grp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
          <p:cNvGrpSpPr/>
          <p:nvPr/>
        </p:nvGrpSpPr>
        <p:grpSpPr>
          <a:xfrm rot="-9231878">
            <a:off x="-187936" y="-706452"/>
            <a:ext cx="1970775" cy="3326368"/>
            <a:chOff x="3026750" y="1552825"/>
            <a:chExt cx="1108700" cy="1867600"/>
          </a:xfrm>
        </p:grpSpPr>
        <p:sp>
          <p:nvSpPr>
            <p:cNvPr id="473" name="Google Shape;473;p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
          <p:cNvGrpSpPr/>
          <p:nvPr/>
        </p:nvGrpSpPr>
        <p:grpSpPr>
          <a:xfrm>
            <a:off x="8739116" y="3581618"/>
            <a:ext cx="932109" cy="848100"/>
            <a:chOff x="3652400" y="3788700"/>
            <a:chExt cx="700450" cy="636075"/>
          </a:xfrm>
        </p:grpSpPr>
        <p:sp>
          <p:nvSpPr>
            <p:cNvPr id="493" name="Google Shape;493;p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
          <p:cNvSpPr/>
          <p:nvPr/>
        </p:nvSpPr>
        <p:spPr>
          <a:xfrm>
            <a:off x="6350274" y="5387584"/>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sp>
        <p:nvSpPr>
          <p:cNvPr id="509" name="Google Shape;509;p3"/>
          <p:cNvSpPr/>
          <p:nvPr/>
        </p:nvSpPr>
        <p:spPr>
          <a:xfrm rot="-7924493">
            <a:off x="10337270" y="604942"/>
            <a:ext cx="3173897" cy="283216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rgbClr val="FFFFAF"/>
          </a:solidFill>
          <a:ln>
            <a:solidFill>
              <a:srgbClr val="FFFF99"/>
            </a:solid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grpSp>
        <p:nvGrpSpPr>
          <p:cNvPr id="510" name="Google Shape;510;p3"/>
          <p:cNvGrpSpPr/>
          <p:nvPr/>
        </p:nvGrpSpPr>
        <p:grpSpPr>
          <a:xfrm rot="-1410829">
            <a:off x="6268854" y="4334970"/>
            <a:ext cx="3758219" cy="4000639"/>
            <a:chOff x="4159600" y="887163"/>
            <a:chExt cx="1265600" cy="1344550"/>
          </a:xfrm>
          <a:solidFill>
            <a:srgbClr val="FFFFAF"/>
          </a:solidFill>
        </p:grpSpPr>
        <p:sp>
          <p:nvSpPr>
            <p:cNvPr id="511" name="Google Shape;511;p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
          <p:cNvGrpSpPr/>
          <p:nvPr/>
        </p:nvGrpSpPr>
        <p:grpSpPr>
          <a:xfrm rot="10800000">
            <a:off x="4947253" y="-769017"/>
            <a:ext cx="1136834" cy="2009129"/>
            <a:chOff x="2797700" y="3217325"/>
            <a:chExt cx="682725" cy="1204225"/>
          </a:xfrm>
        </p:grpSpPr>
        <p:sp>
          <p:nvSpPr>
            <p:cNvPr id="617" name="Google Shape;617;p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
          <p:cNvGrpSpPr/>
          <p:nvPr/>
        </p:nvGrpSpPr>
        <p:grpSpPr>
          <a:xfrm>
            <a:off x="4848012" y="5553007"/>
            <a:ext cx="1335308" cy="2111469"/>
            <a:chOff x="322650" y="2571325"/>
            <a:chExt cx="573100" cy="904450"/>
          </a:xfrm>
        </p:grpSpPr>
        <p:sp>
          <p:nvSpPr>
            <p:cNvPr id="625" name="Google Shape;625;p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
          <p:cNvGrpSpPr/>
          <p:nvPr/>
        </p:nvGrpSpPr>
        <p:grpSpPr>
          <a:xfrm rot="-7425790">
            <a:off x="10290963" y="-1130069"/>
            <a:ext cx="1502472" cy="2405682"/>
            <a:chOff x="2402100" y="3854125"/>
            <a:chExt cx="435600" cy="698825"/>
          </a:xfrm>
        </p:grpSpPr>
        <p:sp>
          <p:nvSpPr>
            <p:cNvPr id="633" name="Google Shape;633;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rgbClr val="FFF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 name="Google Shape;647;p3"/>
          <p:cNvGrpSpPr/>
          <p:nvPr/>
        </p:nvGrpSpPr>
        <p:grpSpPr>
          <a:xfrm rot="1299035" flipH="1">
            <a:off x="10704035" y="4848049"/>
            <a:ext cx="1027247" cy="2805249"/>
            <a:chOff x="10084800" y="4174013"/>
            <a:chExt cx="585175" cy="1594900"/>
          </a:xfrm>
        </p:grpSpPr>
        <p:sp>
          <p:nvSpPr>
            <p:cNvPr id="648" name="Google Shape;648;p3"/>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solidFill>
                  <a:srgbClr val="FFFF99"/>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 name="Google Shape;663;p3"/>
          <p:cNvGrpSpPr/>
          <p:nvPr/>
        </p:nvGrpSpPr>
        <p:grpSpPr>
          <a:xfrm rot="3811239">
            <a:off x="1120649" y="5726440"/>
            <a:ext cx="1180813" cy="1890656"/>
            <a:chOff x="2402100" y="3854125"/>
            <a:chExt cx="435600" cy="698825"/>
          </a:xfrm>
          <a:solidFill>
            <a:srgbClr val="FFFFAF"/>
          </a:solidFill>
        </p:grpSpPr>
        <p:sp>
          <p:nvSpPr>
            <p:cNvPr id="664" name="Google Shape;664;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
          <p:cNvGrpSpPr/>
          <p:nvPr/>
        </p:nvGrpSpPr>
        <p:grpSpPr>
          <a:xfrm>
            <a:off x="2413378" y="72284"/>
            <a:ext cx="812177" cy="556467"/>
            <a:chOff x="364525" y="2023775"/>
            <a:chExt cx="610325" cy="417350"/>
          </a:xfrm>
          <a:solidFill>
            <a:srgbClr val="FFFF99"/>
          </a:solidFill>
        </p:grpSpPr>
        <p:sp>
          <p:nvSpPr>
            <p:cNvPr id="678" name="Google Shape;678;p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
          <p:cNvSpPr/>
          <p:nvPr/>
        </p:nvSpPr>
        <p:spPr>
          <a:xfrm rot="2123667">
            <a:off x="-468977" y="3897414"/>
            <a:ext cx="2664688" cy="2387236"/>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93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userDrawn="1">
  <p:cSld name="title and text 2">
    <p:spTree>
      <p:nvGrpSpPr>
        <p:cNvPr id="1" name="Shape 2725"/>
        <p:cNvGrpSpPr/>
        <p:nvPr/>
      </p:nvGrpSpPr>
      <p:grpSpPr>
        <a:xfrm>
          <a:off x="0" y="0"/>
          <a:ext cx="0" cy="0"/>
          <a:chOff x="0" y="0"/>
          <a:chExt cx="0" cy="0"/>
        </a:xfrm>
      </p:grpSpPr>
      <p:grpSp>
        <p:nvGrpSpPr>
          <p:cNvPr id="2726" name="Google Shape;2726;p24"/>
          <p:cNvGrpSpPr/>
          <p:nvPr/>
        </p:nvGrpSpPr>
        <p:grpSpPr>
          <a:xfrm rot="10800000" flipH="1">
            <a:off x="7626069" y="-1222127"/>
            <a:ext cx="5499479" cy="2491468"/>
            <a:chOff x="4178350" y="2375050"/>
            <a:chExt cx="938350" cy="515775"/>
          </a:xfrm>
        </p:grpSpPr>
        <p:sp>
          <p:nvSpPr>
            <p:cNvPr id="2727" name="Google Shape;2727;p2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6" name="Google Shape;2736;p24"/>
          <p:cNvGrpSpPr/>
          <p:nvPr/>
        </p:nvGrpSpPr>
        <p:grpSpPr>
          <a:xfrm rot="10799895">
            <a:off x="-579847" y="-1882975"/>
            <a:ext cx="7166890" cy="2864325"/>
            <a:chOff x="5619200" y="4458200"/>
            <a:chExt cx="1647150" cy="742900"/>
          </a:xfrm>
        </p:grpSpPr>
        <p:sp>
          <p:nvSpPr>
            <p:cNvPr id="2737" name="Google Shape;2737;p2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24"/>
          <p:cNvSpPr/>
          <p:nvPr/>
        </p:nvSpPr>
        <p:spPr>
          <a:xfrm rot="9218179" flipH="1">
            <a:off x="227210" y="-772718"/>
            <a:ext cx="2330807" cy="2088060"/>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rgbClr val="FFFF99"/>
          </a:solidFill>
          <a:ln>
            <a:no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grpSp>
        <p:nvGrpSpPr>
          <p:cNvPr id="2743" name="Google Shape;2743;p24"/>
          <p:cNvGrpSpPr/>
          <p:nvPr/>
        </p:nvGrpSpPr>
        <p:grpSpPr>
          <a:xfrm rot="7750108" flipH="1">
            <a:off x="5844305" y="-1103489"/>
            <a:ext cx="1270012" cy="2035583"/>
            <a:chOff x="2402100" y="3854125"/>
            <a:chExt cx="435600" cy="698825"/>
          </a:xfrm>
        </p:grpSpPr>
        <p:sp>
          <p:nvSpPr>
            <p:cNvPr id="2744" name="Google Shape;2744;p2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rgbClr val="FF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24"/>
          <p:cNvGrpSpPr/>
          <p:nvPr/>
        </p:nvGrpSpPr>
        <p:grpSpPr>
          <a:xfrm rot="-9070246">
            <a:off x="10444905" y="-520813"/>
            <a:ext cx="2121007" cy="1584216"/>
            <a:chOff x="4500175" y="3779525"/>
            <a:chExt cx="1136425" cy="847075"/>
          </a:xfrm>
        </p:grpSpPr>
        <p:sp>
          <p:nvSpPr>
            <p:cNvPr id="2758" name="Google Shape;2758;p2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24"/>
          <p:cNvGrpSpPr/>
          <p:nvPr/>
        </p:nvGrpSpPr>
        <p:grpSpPr>
          <a:xfrm>
            <a:off x="2612006" y="257218"/>
            <a:ext cx="932109" cy="848100"/>
            <a:chOff x="3652400" y="3788700"/>
            <a:chExt cx="700450" cy="636075"/>
          </a:xfrm>
        </p:grpSpPr>
        <p:sp>
          <p:nvSpPr>
            <p:cNvPr id="2770" name="Google Shape;2770;p2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24"/>
          <p:cNvSpPr/>
          <p:nvPr/>
        </p:nvSpPr>
        <p:spPr>
          <a:xfrm>
            <a:off x="10336606" y="1050717"/>
            <a:ext cx="503774" cy="423184"/>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rgbClr val="FFFF99"/>
          </a:solidFill>
          <a:ln>
            <a:no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sp>
        <p:nvSpPr>
          <p:cNvPr id="2786" name="Google Shape;2786;p24"/>
          <p:cNvSpPr/>
          <p:nvPr/>
        </p:nvSpPr>
        <p:spPr>
          <a:xfrm>
            <a:off x="5755570" y="682133"/>
            <a:ext cx="503774" cy="423184"/>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121662" tIns="121662" rIns="121662" bIns="121662" anchor="ctr" anchorCtr="0">
            <a:noAutofit/>
          </a:bodyPr>
          <a:lstStyle/>
          <a:p>
            <a:pPr marL="0" lvl="0" indent="0" algn="l" rtl="0">
              <a:spcBef>
                <a:spcPts val="0"/>
              </a:spcBef>
              <a:spcAft>
                <a:spcPts val="0"/>
              </a:spcAft>
              <a:buNone/>
            </a:pPr>
            <a:endParaRPr/>
          </a:p>
        </p:txBody>
      </p:sp>
      <p:grpSp>
        <p:nvGrpSpPr>
          <p:cNvPr id="2787" name="Google Shape;2787;p24"/>
          <p:cNvGrpSpPr/>
          <p:nvPr/>
        </p:nvGrpSpPr>
        <p:grpSpPr>
          <a:xfrm rot="-10423553">
            <a:off x="7454988" y="-880363"/>
            <a:ext cx="1104839" cy="1952585"/>
            <a:chOff x="2797700" y="3217325"/>
            <a:chExt cx="682725" cy="1204225"/>
          </a:xfrm>
        </p:grpSpPr>
        <p:sp>
          <p:nvSpPr>
            <p:cNvPr id="2788" name="Google Shape;2788;p2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6593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0"/>
        <p:cNvGrpSpPr/>
        <p:nvPr/>
      </p:nvGrpSpPr>
      <p:grpSpPr>
        <a:xfrm>
          <a:off x="0" y="0"/>
          <a:ext cx="0" cy="0"/>
          <a:chOff x="0" y="0"/>
          <a:chExt cx="0" cy="0"/>
        </a:xfrm>
      </p:grpSpPr>
      <p:sp>
        <p:nvSpPr>
          <p:cNvPr id="1261" name="Google Shape;1261;p10"/>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sp>
        <p:nvSpPr>
          <p:cNvPr id="1262" name="Google Shape;1262;p10"/>
          <p:cNvSpPr/>
          <p:nvPr/>
        </p:nvSpPr>
        <p:spPr>
          <a:xfrm>
            <a:off x="-1443282" y="6137204"/>
            <a:ext cx="3818559" cy="3733851"/>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63" name="Google Shape;1263;p10"/>
          <p:cNvSpPr txBox="1">
            <a:spLocks noGrp="1"/>
          </p:cNvSpPr>
          <p:nvPr>
            <p:ph type="title"/>
          </p:nvPr>
        </p:nvSpPr>
        <p:spPr>
          <a:xfrm>
            <a:off x="950540" y="728536"/>
            <a:ext cx="1026710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 name="Google Shape;1264;p10"/>
          <p:cNvGrpSpPr/>
          <p:nvPr/>
        </p:nvGrpSpPr>
        <p:grpSpPr>
          <a:xfrm rot="10800000">
            <a:off x="8820591" y="-617351"/>
            <a:ext cx="5981193" cy="2172104"/>
            <a:chOff x="-1068128" y="3996204"/>
            <a:chExt cx="3672418" cy="1331055"/>
          </a:xfrm>
        </p:grpSpPr>
        <p:sp>
          <p:nvSpPr>
            <p:cNvPr id="1265" name="Google Shape;1265;p10"/>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266" name="Google Shape;1266;p10"/>
            <p:cNvGrpSpPr/>
            <p:nvPr/>
          </p:nvGrpSpPr>
          <p:grpSpPr>
            <a:xfrm>
              <a:off x="-800178" y="4304942"/>
              <a:ext cx="2873315" cy="818933"/>
              <a:chOff x="-800178" y="4304942"/>
              <a:chExt cx="2873315" cy="818933"/>
            </a:xfrm>
          </p:grpSpPr>
          <p:sp>
            <p:nvSpPr>
              <p:cNvPr id="1267" name="Google Shape;1267;p10"/>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68" name="Google Shape;1268;p10"/>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69" name="Google Shape;1269;p10"/>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0" name="Google Shape;1270;p10"/>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1" name="Google Shape;1271;p10"/>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2" name="Google Shape;1272;p10"/>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3" name="Google Shape;1273;p10"/>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4" name="Google Shape;1274;p10"/>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5" name="Google Shape;1275;p10"/>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6" name="Google Shape;1276;p10"/>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7" name="Google Shape;1277;p10"/>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8" name="Google Shape;1278;p10"/>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79" name="Google Shape;1279;p10"/>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0" name="Google Shape;1280;p10"/>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1" name="Google Shape;1281;p10"/>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2" name="Google Shape;1282;p10"/>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3" name="Google Shape;1283;p10"/>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4" name="Google Shape;1284;p10"/>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5" name="Google Shape;1285;p10"/>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6" name="Google Shape;1286;p10"/>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7" name="Google Shape;1287;p10"/>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8" name="Google Shape;1288;p10"/>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89" name="Google Shape;1289;p10"/>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0" name="Google Shape;1290;p10"/>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1" name="Google Shape;1291;p10"/>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2" name="Google Shape;1292;p10"/>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3" name="Google Shape;1293;p10"/>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4" name="Google Shape;1294;p10"/>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5" name="Google Shape;1295;p10"/>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6" name="Google Shape;1296;p10"/>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7" name="Google Shape;1297;p10"/>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8" name="Google Shape;1298;p10"/>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299" name="Google Shape;1299;p10"/>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0" name="Google Shape;1300;p10"/>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1" name="Google Shape;1301;p10"/>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2" name="Google Shape;1302;p10"/>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3" name="Google Shape;1303;p10"/>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4" name="Google Shape;1304;p10"/>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5" name="Google Shape;1305;p10"/>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6" name="Google Shape;1306;p10"/>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7" name="Google Shape;1307;p10"/>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8" name="Google Shape;1308;p10"/>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09" name="Google Shape;1309;p10"/>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0" name="Google Shape;1310;p10"/>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1" name="Google Shape;1311;p10"/>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2" name="Google Shape;1312;p10"/>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3" name="Google Shape;1313;p10"/>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4" name="Google Shape;1314;p10"/>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5" name="Google Shape;1315;p10"/>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6" name="Google Shape;1316;p10"/>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7" name="Google Shape;1317;p10"/>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18" name="Google Shape;1318;p10"/>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grpSp>
        <p:nvGrpSpPr>
          <p:cNvPr id="1319" name="Google Shape;1319;p10"/>
          <p:cNvGrpSpPr/>
          <p:nvPr/>
        </p:nvGrpSpPr>
        <p:grpSpPr>
          <a:xfrm rot="1156600">
            <a:off x="-620591" y="4661645"/>
            <a:ext cx="1159226" cy="1863571"/>
            <a:chOff x="2402100" y="3854125"/>
            <a:chExt cx="435600" cy="698825"/>
          </a:xfrm>
        </p:grpSpPr>
        <p:sp>
          <p:nvSpPr>
            <p:cNvPr id="1320" name="Google Shape;1320;p1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1" name="Google Shape;1321;p1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2" name="Google Shape;1322;p1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3" name="Google Shape;1323;p1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4" name="Google Shape;1324;p1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5" name="Google Shape;1325;p1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6" name="Google Shape;1326;p1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7" name="Google Shape;1327;p1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8" name="Google Shape;1328;p1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29" name="Google Shape;1329;p1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0" name="Google Shape;1330;p1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1" name="Google Shape;1331;p1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2" name="Google Shape;1332;p1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333" name="Google Shape;1333;p10"/>
          <p:cNvGrpSpPr/>
          <p:nvPr/>
        </p:nvGrpSpPr>
        <p:grpSpPr>
          <a:xfrm rot="10091607" flipH="1">
            <a:off x="7838320" y="-800454"/>
            <a:ext cx="2799003" cy="2090419"/>
            <a:chOff x="4500175" y="3779525"/>
            <a:chExt cx="1136425" cy="847075"/>
          </a:xfrm>
        </p:grpSpPr>
        <p:sp>
          <p:nvSpPr>
            <p:cNvPr id="1334" name="Google Shape;1334;p1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5" name="Google Shape;1335;p1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6" name="Google Shape;1336;p1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7" name="Google Shape;1337;p1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8" name="Google Shape;1338;p1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39" name="Google Shape;1339;p1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0" name="Google Shape;1340;p1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1" name="Google Shape;1341;p1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2" name="Google Shape;1342;p1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3" name="Google Shape;1343;p1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4" name="Google Shape;1344;p1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345" name="Google Shape;1345;p10"/>
          <p:cNvGrpSpPr/>
          <p:nvPr/>
        </p:nvGrpSpPr>
        <p:grpSpPr>
          <a:xfrm rot="-1341702" flipH="1">
            <a:off x="11159869" y="5678532"/>
            <a:ext cx="1136928" cy="2009297"/>
            <a:chOff x="2797700" y="3217325"/>
            <a:chExt cx="682725" cy="1204225"/>
          </a:xfrm>
        </p:grpSpPr>
        <p:sp>
          <p:nvSpPr>
            <p:cNvPr id="1346" name="Google Shape;1346;p1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7" name="Google Shape;1347;p1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8" name="Google Shape;1348;p1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49" name="Google Shape;1349;p1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0" name="Google Shape;1350;p1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1" name="Google Shape;1351;p1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2" name="Google Shape;1352;p1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353" name="Google Shape;1353;p10"/>
          <p:cNvGrpSpPr/>
          <p:nvPr/>
        </p:nvGrpSpPr>
        <p:grpSpPr>
          <a:xfrm>
            <a:off x="1284238" y="6201800"/>
            <a:ext cx="812177" cy="556467"/>
            <a:chOff x="364525" y="2023775"/>
            <a:chExt cx="610325" cy="417350"/>
          </a:xfrm>
        </p:grpSpPr>
        <p:sp>
          <p:nvSpPr>
            <p:cNvPr id="1354" name="Google Shape;1354;p10"/>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5" name="Google Shape;1355;p10"/>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6" name="Google Shape;1356;p10"/>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7" name="Google Shape;1357;p10"/>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8" name="Google Shape;1358;p10"/>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59" name="Google Shape;1359;p10"/>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60" name="Google Shape;1360;p10"/>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61" name="Google Shape;1361;p10"/>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3279309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836"/>
        <p:cNvGrpSpPr/>
        <p:nvPr/>
      </p:nvGrpSpPr>
      <p:grpSpPr>
        <a:xfrm>
          <a:off x="0" y="0"/>
          <a:ext cx="0" cy="0"/>
          <a:chOff x="0" y="0"/>
          <a:chExt cx="0" cy="0"/>
        </a:xfrm>
      </p:grpSpPr>
      <p:sp>
        <p:nvSpPr>
          <p:cNvPr id="1837" name="Google Shape;1837;p15"/>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38" name="Google Shape;1838;p15"/>
          <p:cNvSpPr txBox="1">
            <a:spLocks noGrp="1"/>
          </p:cNvSpPr>
          <p:nvPr>
            <p:ph type="title" idx="2"/>
          </p:nvPr>
        </p:nvSpPr>
        <p:spPr>
          <a:xfrm>
            <a:off x="950539"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839" name="Google Shape;1839;p15"/>
          <p:cNvSpPr txBox="1">
            <a:spLocks noGrp="1"/>
          </p:cNvSpPr>
          <p:nvPr>
            <p:ph type="subTitle" idx="1"/>
          </p:nvPr>
        </p:nvSpPr>
        <p:spPr>
          <a:xfrm>
            <a:off x="1141569"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
        <p:nvSpPr>
          <p:cNvPr id="1840" name="Google Shape;1840;p15"/>
          <p:cNvSpPr txBox="1">
            <a:spLocks noGrp="1"/>
          </p:cNvSpPr>
          <p:nvPr>
            <p:ph type="title" idx="3"/>
          </p:nvPr>
        </p:nvSpPr>
        <p:spPr>
          <a:xfrm>
            <a:off x="3635345"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841" name="Google Shape;1841;p15"/>
          <p:cNvSpPr txBox="1">
            <a:spLocks noGrp="1"/>
          </p:cNvSpPr>
          <p:nvPr>
            <p:ph type="subTitle" idx="4"/>
          </p:nvPr>
        </p:nvSpPr>
        <p:spPr>
          <a:xfrm>
            <a:off x="3826373"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grpSp>
        <p:nvGrpSpPr>
          <p:cNvPr id="1842" name="Google Shape;1842;p15"/>
          <p:cNvGrpSpPr/>
          <p:nvPr/>
        </p:nvGrpSpPr>
        <p:grpSpPr>
          <a:xfrm rot="10800000">
            <a:off x="5844050" y="-1416826"/>
            <a:ext cx="7837177" cy="3541652"/>
            <a:chOff x="5619200" y="4458200"/>
            <a:chExt cx="1647150" cy="742900"/>
          </a:xfrm>
        </p:grpSpPr>
        <p:sp>
          <p:nvSpPr>
            <p:cNvPr id="1843" name="Google Shape;1843;p1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15"/>
          <p:cNvGrpSpPr/>
          <p:nvPr/>
        </p:nvGrpSpPr>
        <p:grpSpPr>
          <a:xfrm flipH="1">
            <a:off x="-647104" y="5909406"/>
            <a:ext cx="4310727" cy="2374077"/>
            <a:chOff x="4178350" y="2375050"/>
            <a:chExt cx="938350" cy="515775"/>
          </a:xfrm>
        </p:grpSpPr>
        <p:sp>
          <p:nvSpPr>
            <p:cNvPr id="1849" name="Google Shape;1849;p1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15"/>
          <p:cNvGrpSpPr/>
          <p:nvPr/>
        </p:nvGrpSpPr>
        <p:grpSpPr>
          <a:xfrm rot="-1180163">
            <a:off x="10794380" y="6007181"/>
            <a:ext cx="1449887" cy="2330904"/>
            <a:chOff x="2402100" y="3854125"/>
            <a:chExt cx="435600" cy="698825"/>
          </a:xfrm>
        </p:grpSpPr>
        <p:sp>
          <p:nvSpPr>
            <p:cNvPr id="1857" name="Google Shape;1857;p1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5"/>
          <p:cNvGrpSpPr/>
          <p:nvPr/>
        </p:nvGrpSpPr>
        <p:grpSpPr>
          <a:xfrm rot="-8100000">
            <a:off x="-120973" y="-853090"/>
            <a:ext cx="1107000" cy="1948769"/>
            <a:chOff x="2797700" y="3217325"/>
            <a:chExt cx="682725" cy="1204225"/>
          </a:xfrm>
        </p:grpSpPr>
        <p:sp>
          <p:nvSpPr>
            <p:cNvPr id="1871" name="Google Shape;1871;p1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15"/>
          <p:cNvGrpSpPr/>
          <p:nvPr/>
        </p:nvGrpSpPr>
        <p:grpSpPr>
          <a:xfrm>
            <a:off x="2788627" y="6137185"/>
            <a:ext cx="932109" cy="848100"/>
            <a:chOff x="3652400" y="3788700"/>
            <a:chExt cx="700450" cy="636075"/>
          </a:xfrm>
        </p:grpSpPr>
        <p:sp>
          <p:nvSpPr>
            <p:cNvPr id="1879" name="Google Shape;1879;p1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15"/>
          <p:cNvGrpSpPr/>
          <p:nvPr/>
        </p:nvGrpSpPr>
        <p:grpSpPr>
          <a:xfrm rot="9629822">
            <a:off x="10606616" y="-1110228"/>
            <a:ext cx="1344336" cy="2125632"/>
            <a:chOff x="322650" y="2571325"/>
            <a:chExt cx="573100" cy="904450"/>
          </a:xfrm>
        </p:grpSpPr>
        <p:sp>
          <p:nvSpPr>
            <p:cNvPr id="1895" name="Google Shape;1895;p1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15"/>
          <p:cNvGrpSpPr/>
          <p:nvPr/>
        </p:nvGrpSpPr>
        <p:grpSpPr>
          <a:xfrm rot="-4956298" flipH="1">
            <a:off x="11181941" y="5490320"/>
            <a:ext cx="1738799" cy="1293768"/>
            <a:chOff x="4500175" y="3779525"/>
            <a:chExt cx="1136425" cy="847075"/>
          </a:xfrm>
        </p:grpSpPr>
        <p:sp>
          <p:nvSpPr>
            <p:cNvPr id="1903" name="Google Shape;1903;p1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4" name="Google Shape;1914;p15"/>
          <p:cNvSpPr txBox="1">
            <a:spLocks noGrp="1"/>
          </p:cNvSpPr>
          <p:nvPr>
            <p:ph type="title" idx="5"/>
          </p:nvPr>
        </p:nvSpPr>
        <p:spPr>
          <a:xfrm>
            <a:off x="6261140"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915" name="Google Shape;1915;p15"/>
          <p:cNvSpPr txBox="1">
            <a:spLocks noGrp="1"/>
          </p:cNvSpPr>
          <p:nvPr>
            <p:ph type="subTitle" idx="6"/>
          </p:nvPr>
        </p:nvSpPr>
        <p:spPr>
          <a:xfrm>
            <a:off x="6452170"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
        <p:nvSpPr>
          <p:cNvPr id="1916" name="Google Shape;1916;p15"/>
          <p:cNvSpPr txBox="1">
            <a:spLocks noGrp="1"/>
          </p:cNvSpPr>
          <p:nvPr>
            <p:ph type="title" idx="7"/>
          </p:nvPr>
        </p:nvSpPr>
        <p:spPr>
          <a:xfrm>
            <a:off x="8886923"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917" name="Google Shape;1917;p15"/>
          <p:cNvSpPr txBox="1">
            <a:spLocks noGrp="1"/>
          </p:cNvSpPr>
          <p:nvPr>
            <p:ph type="subTitle" idx="8"/>
          </p:nvPr>
        </p:nvSpPr>
        <p:spPr>
          <a:xfrm>
            <a:off x="9078153"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Tree>
    <p:extLst>
      <p:ext uri="{BB962C8B-B14F-4D97-AF65-F5344CB8AC3E}">
        <p14:creationId xmlns:p14="http://schemas.microsoft.com/office/powerpoint/2010/main" val="32831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7" name="Rectangle 6"/>
          <p:cNvSpPr/>
          <p:nvPr userDrawn="1"/>
        </p:nvSpPr>
        <p:spPr>
          <a:xfrm>
            <a:off x="0" y="0"/>
            <a:ext cx="12168188" cy="5582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Date Placeholder 1">
            <a:extLst>
              <a:ext uri="{FF2B5EF4-FFF2-40B4-BE49-F238E27FC236}">
                <a16:creationId xmlns:a16="http://schemas.microsoft.com/office/drawing/2014/main" id="{B8891145-A66E-475F-99F4-345F89F0588D}"/>
              </a:ext>
            </a:extLst>
          </p:cNvPr>
          <p:cNvSpPr>
            <a:spLocks noGrp="1"/>
          </p:cNvSpPr>
          <p:nvPr>
            <p:ph type="dt" sz="half" idx="10"/>
          </p:nvPr>
        </p:nvSpPr>
        <p:spPr/>
        <p:txBody>
          <a:bodyPr/>
          <a:lstStyle>
            <a:lvl1pPr defTabSz="837408" eaLnBrk="0" fontAlgn="base" hangingPunct="0">
              <a:spcBef>
                <a:spcPct val="0"/>
              </a:spcBef>
              <a:spcAft>
                <a:spcPct val="0"/>
              </a:spcAft>
              <a:defRPr>
                <a:latin typeface="Arial" charset="0"/>
                <a:cs typeface="Arial" charset="0"/>
              </a:defRPr>
            </a:lvl1pPr>
          </a:lstStyle>
          <a:p>
            <a:pPr>
              <a:defRPr/>
            </a:pPr>
            <a:fld id="{A45D7998-40B3-413C-80FD-41E012BFA3B1}" type="datetimeFigureOut">
              <a:rPr lang="id-ID"/>
              <a:pPr>
                <a:defRPr/>
              </a:pPr>
              <a:t>27/12/2022</a:t>
            </a:fld>
            <a:endParaRPr lang="id-ID"/>
          </a:p>
        </p:txBody>
      </p:sp>
      <p:sp>
        <p:nvSpPr>
          <p:cNvPr id="5" name="Footer Placeholder 2">
            <a:extLst>
              <a:ext uri="{FF2B5EF4-FFF2-40B4-BE49-F238E27FC236}">
                <a16:creationId xmlns:a16="http://schemas.microsoft.com/office/drawing/2014/main" id="{97990724-8823-4A4D-A34E-00146DA8CF43}"/>
              </a:ext>
            </a:extLst>
          </p:cNvPr>
          <p:cNvSpPr>
            <a:spLocks noGrp="1"/>
          </p:cNvSpPr>
          <p:nvPr>
            <p:ph type="ftr" sz="quarter" idx="11"/>
          </p:nvPr>
        </p:nvSpPr>
        <p:spPr/>
        <p:txBody>
          <a:bodyPr/>
          <a:lstStyle>
            <a:lvl1pPr defTabSz="837408" eaLnBrk="0" fontAlgn="base" hangingPunct="0">
              <a:spcBef>
                <a:spcPct val="0"/>
              </a:spcBef>
              <a:spcAft>
                <a:spcPct val="0"/>
              </a:spcAft>
              <a:defRPr>
                <a:latin typeface="Arial" charset="0"/>
                <a:cs typeface="Arial" charset="0"/>
              </a:defRPr>
            </a:lvl1pPr>
          </a:lstStyle>
          <a:p>
            <a:pPr>
              <a:defRPr/>
            </a:pPr>
            <a:endParaRPr lang="id-ID"/>
          </a:p>
        </p:txBody>
      </p:sp>
      <p:sp>
        <p:nvSpPr>
          <p:cNvPr id="6" name="Slide Number Placeholder 3">
            <a:extLst>
              <a:ext uri="{FF2B5EF4-FFF2-40B4-BE49-F238E27FC236}">
                <a16:creationId xmlns:a16="http://schemas.microsoft.com/office/drawing/2014/main" id="{133E462E-1803-47AE-A847-199C1D4EF943}"/>
              </a:ext>
            </a:extLst>
          </p:cNvPr>
          <p:cNvSpPr>
            <a:spLocks noGrp="1"/>
          </p:cNvSpPr>
          <p:nvPr>
            <p:ph type="sldNum" sz="quarter" idx="12"/>
          </p:nvPr>
        </p:nvSpPr>
        <p:spPr/>
        <p:txBody>
          <a:bodyPr/>
          <a:lstStyle>
            <a:lvl1pPr defTabSz="837408" eaLnBrk="0" hangingPunct="0">
              <a:defRPr>
                <a:latin typeface="Arial" panose="020B0604020202020204" pitchFamily="34" charset="0"/>
              </a:defRPr>
            </a:lvl1pPr>
          </a:lstStyle>
          <a:p>
            <a:fld id="{622B75A7-7B6E-4AEF-B311-88AE091A0666}" type="slidenum">
              <a:rPr lang="id-ID" altLang="id-ID"/>
              <a:pPr/>
              <a:t>‹#›</a:t>
            </a:fld>
            <a:endParaRPr lang="id-ID" altLang="id-ID"/>
          </a:p>
        </p:txBody>
      </p:sp>
      <p:sp>
        <p:nvSpPr>
          <p:cNvPr id="8" name="Rectangle 7"/>
          <p:cNvSpPr/>
          <p:nvPr userDrawn="1"/>
        </p:nvSpPr>
        <p:spPr>
          <a:xfrm flipH="1">
            <a:off x="4868189" y="0"/>
            <a:ext cx="7291902" cy="558294"/>
          </a:xfrm>
          <a:prstGeom prst="rect">
            <a:avLst/>
          </a:prstGeom>
          <a:gradFill flip="none" rotWithShape="1">
            <a:gsLst>
              <a:gs pos="0">
                <a:srgbClr val="FF0000">
                  <a:alpha val="0"/>
                </a:srgbClr>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743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24"/>
        <p:cNvGrpSpPr/>
        <p:nvPr/>
      </p:nvGrpSpPr>
      <p:grpSpPr>
        <a:xfrm>
          <a:off x="0" y="0"/>
          <a:ext cx="0" cy="0"/>
          <a:chOff x="0" y="0"/>
          <a:chExt cx="0" cy="0"/>
        </a:xfrm>
      </p:grpSpPr>
      <p:sp>
        <p:nvSpPr>
          <p:cNvPr id="825" name="Google Shape;825;p6"/>
          <p:cNvSpPr txBox="1">
            <a:spLocks noGrp="1"/>
          </p:cNvSpPr>
          <p:nvPr>
            <p:ph type="title"/>
          </p:nvPr>
        </p:nvSpPr>
        <p:spPr>
          <a:xfrm>
            <a:off x="950540" y="727667"/>
            <a:ext cx="10267108"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26" name="Google Shape;826;p6"/>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grpSp>
        <p:nvGrpSpPr>
          <p:cNvPr id="827" name="Google Shape;827;p6"/>
          <p:cNvGrpSpPr/>
          <p:nvPr/>
        </p:nvGrpSpPr>
        <p:grpSpPr>
          <a:xfrm rot="10799839">
            <a:off x="9082241" y="-622837"/>
            <a:ext cx="4676442" cy="2113996"/>
            <a:chOff x="5619200" y="4458200"/>
            <a:chExt cx="1647150" cy="742900"/>
          </a:xfrm>
        </p:grpSpPr>
        <p:sp>
          <p:nvSpPr>
            <p:cNvPr id="828" name="Google Shape;828;p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29" name="Google Shape;829;p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0" name="Google Shape;830;p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1" name="Google Shape;831;p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2" name="Google Shape;832;p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833" name="Google Shape;833;p6"/>
          <p:cNvGrpSpPr/>
          <p:nvPr/>
        </p:nvGrpSpPr>
        <p:grpSpPr>
          <a:xfrm>
            <a:off x="-823462" y="5206971"/>
            <a:ext cx="4126546" cy="3733851"/>
            <a:chOff x="1992250" y="544500"/>
            <a:chExt cx="1080250" cy="975575"/>
          </a:xfrm>
        </p:grpSpPr>
        <p:sp>
          <p:nvSpPr>
            <p:cNvPr id="834" name="Google Shape;834;p6"/>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5" name="Google Shape;835;p6"/>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836" name="Google Shape;836;p6"/>
          <p:cNvGrpSpPr/>
          <p:nvPr/>
        </p:nvGrpSpPr>
        <p:grpSpPr>
          <a:xfrm>
            <a:off x="11274514" y="4980932"/>
            <a:ext cx="730215" cy="664401"/>
            <a:chOff x="3652400" y="3788700"/>
            <a:chExt cx="700450" cy="636075"/>
          </a:xfrm>
          <a:solidFill>
            <a:srgbClr val="FFFF00"/>
          </a:solidFill>
        </p:grpSpPr>
        <p:sp>
          <p:nvSpPr>
            <p:cNvPr id="837" name="Google Shape;837;p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8" name="Google Shape;838;p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39" name="Google Shape;839;p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0" name="Google Shape;840;p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1" name="Google Shape;841;p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2" name="Google Shape;842;p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3" name="Google Shape;843;p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4" name="Google Shape;844;p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5" name="Google Shape;845;p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6" name="Google Shape;846;p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7" name="Google Shape;847;p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8" name="Google Shape;848;p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49" name="Google Shape;849;p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0" name="Google Shape;850;p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1" name="Google Shape;851;p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grp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852" name="Google Shape;852;p6"/>
          <p:cNvGrpSpPr/>
          <p:nvPr/>
        </p:nvGrpSpPr>
        <p:grpSpPr>
          <a:xfrm rot="-2292214">
            <a:off x="10164047" y="5222035"/>
            <a:ext cx="1750832" cy="2814195"/>
            <a:chOff x="2402100" y="3854125"/>
            <a:chExt cx="435600" cy="698825"/>
          </a:xfrm>
        </p:grpSpPr>
        <p:sp>
          <p:nvSpPr>
            <p:cNvPr id="853" name="Google Shape;853;p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rgbClr val="FFFFAF"/>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4" name="Google Shape;854;p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5" name="Google Shape;855;p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6" name="Google Shape;856;p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7" name="Google Shape;857;p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8" name="Google Shape;858;p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59" name="Google Shape;859;p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0" name="Google Shape;860;p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1" name="Google Shape;861;p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2" name="Google Shape;862;p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3" name="Google Shape;863;p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4" name="Google Shape;864;p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65" name="Google Shape;865;p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866" name="Google Shape;866;p6"/>
          <p:cNvSpPr/>
          <p:nvPr/>
        </p:nvSpPr>
        <p:spPr>
          <a:xfrm rot="449">
            <a:off x="1967184" y="5207115"/>
            <a:ext cx="2244602" cy="201064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rgbClr val="FFFFAF"/>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867" name="Google Shape;867;p6"/>
          <p:cNvGrpSpPr/>
          <p:nvPr/>
        </p:nvGrpSpPr>
        <p:grpSpPr>
          <a:xfrm rot="-974686">
            <a:off x="-37825" y="4667800"/>
            <a:ext cx="1074778" cy="2938819"/>
            <a:chOff x="10084800" y="4174013"/>
            <a:chExt cx="585175" cy="1594900"/>
          </a:xfrm>
        </p:grpSpPr>
        <p:sp>
          <p:nvSpPr>
            <p:cNvPr id="868" name="Google Shape;868;p6"/>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869" name="Google Shape;869;p6"/>
            <p:cNvGrpSpPr/>
            <p:nvPr/>
          </p:nvGrpSpPr>
          <p:grpSpPr>
            <a:xfrm>
              <a:off x="10084800" y="4174013"/>
              <a:ext cx="585175" cy="1594900"/>
              <a:chOff x="1833925" y="1604075"/>
              <a:chExt cx="585175" cy="1594900"/>
            </a:xfrm>
          </p:grpSpPr>
          <p:sp>
            <p:nvSpPr>
              <p:cNvPr id="870" name="Google Shape;870;p6"/>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1" name="Google Shape;871;p6"/>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2" name="Google Shape;872;p6"/>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3" name="Google Shape;873;p6"/>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4" name="Google Shape;874;p6"/>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5" name="Google Shape;875;p6"/>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6" name="Google Shape;876;p6"/>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7" name="Google Shape;877;p6"/>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8" name="Google Shape;878;p6"/>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79" name="Google Shape;879;p6"/>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80" name="Google Shape;880;p6"/>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81" name="Google Shape;881;p6"/>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82" name="Google Shape;882;p6"/>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spTree>
    <p:extLst>
      <p:ext uri="{BB962C8B-B14F-4D97-AF65-F5344CB8AC3E}">
        <p14:creationId xmlns:p14="http://schemas.microsoft.com/office/powerpoint/2010/main" val="384141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3"/>
        <p:cNvGrpSpPr/>
        <p:nvPr/>
      </p:nvGrpSpPr>
      <p:grpSpPr>
        <a:xfrm>
          <a:off x="0" y="0"/>
          <a:ext cx="0" cy="0"/>
          <a:chOff x="0" y="0"/>
          <a:chExt cx="0" cy="0"/>
        </a:xfrm>
      </p:grpSpPr>
      <p:sp>
        <p:nvSpPr>
          <p:cNvPr id="884" name="Google Shape;884;p7"/>
          <p:cNvSpPr txBox="1">
            <a:spLocks noGrp="1"/>
          </p:cNvSpPr>
          <p:nvPr>
            <p:ph type="title"/>
          </p:nvPr>
        </p:nvSpPr>
        <p:spPr>
          <a:xfrm>
            <a:off x="6973952" y="1680600"/>
            <a:ext cx="3736688"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194" b="1"/>
            </a:lvl1pPr>
            <a:lvl2pPr lvl="1">
              <a:spcBef>
                <a:spcPts val="0"/>
              </a:spcBef>
              <a:spcAft>
                <a:spcPts val="0"/>
              </a:spcAft>
              <a:buSzPts val="2400"/>
              <a:buNone/>
              <a:defRPr sz="3194"/>
            </a:lvl2pPr>
            <a:lvl3pPr lvl="2">
              <a:spcBef>
                <a:spcPts val="0"/>
              </a:spcBef>
              <a:spcAft>
                <a:spcPts val="0"/>
              </a:spcAft>
              <a:buSzPts val="2400"/>
              <a:buNone/>
              <a:defRPr sz="3194"/>
            </a:lvl3pPr>
            <a:lvl4pPr lvl="3">
              <a:spcBef>
                <a:spcPts val="0"/>
              </a:spcBef>
              <a:spcAft>
                <a:spcPts val="0"/>
              </a:spcAft>
              <a:buSzPts val="2400"/>
              <a:buNone/>
              <a:defRPr sz="3194"/>
            </a:lvl4pPr>
            <a:lvl5pPr lvl="4">
              <a:spcBef>
                <a:spcPts val="0"/>
              </a:spcBef>
              <a:spcAft>
                <a:spcPts val="0"/>
              </a:spcAft>
              <a:buSzPts val="2400"/>
              <a:buNone/>
              <a:defRPr sz="3194"/>
            </a:lvl5pPr>
            <a:lvl6pPr lvl="5">
              <a:spcBef>
                <a:spcPts val="0"/>
              </a:spcBef>
              <a:spcAft>
                <a:spcPts val="0"/>
              </a:spcAft>
              <a:buSzPts val="2400"/>
              <a:buNone/>
              <a:defRPr sz="3194"/>
            </a:lvl6pPr>
            <a:lvl7pPr lvl="6">
              <a:spcBef>
                <a:spcPts val="0"/>
              </a:spcBef>
              <a:spcAft>
                <a:spcPts val="0"/>
              </a:spcAft>
              <a:buSzPts val="2400"/>
              <a:buNone/>
              <a:defRPr sz="3194"/>
            </a:lvl7pPr>
            <a:lvl8pPr lvl="7">
              <a:spcBef>
                <a:spcPts val="0"/>
              </a:spcBef>
              <a:spcAft>
                <a:spcPts val="0"/>
              </a:spcAft>
              <a:buSzPts val="2400"/>
              <a:buNone/>
              <a:defRPr sz="3194"/>
            </a:lvl8pPr>
            <a:lvl9pPr lvl="8">
              <a:spcBef>
                <a:spcPts val="0"/>
              </a:spcBef>
              <a:spcAft>
                <a:spcPts val="0"/>
              </a:spcAft>
              <a:buSzPts val="2400"/>
              <a:buNone/>
              <a:defRPr sz="3194"/>
            </a:lvl9pPr>
          </a:lstStyle>
          <a:p>
            <a:endParaRPr/>
          </a:p>
        </p:txBody>
      </p:sp>
      <p:sp>
        <p:nvSpPr>
          <p:cNvPr id="885" name="Google Shape;885;p7"/>
          <p:cNvSpPr txBox="1">
            <a:spLocks noGrp="1"/>
          </p:cNvSpPr>
          <p:nvPr>
            <p:ph type="body" idx="1"/>
          </p:nvPr>
        </p:nvSpPr>
        <p:spPr>
          <a:xfrm>
            <a:off x="6830999" y="2792600"/>
            <a:ext cx="3879608" cy="3344800"/>
          </a:xfrm>
          <a:prstGeom prst="rect">
            <a:avLst/>
          </a:prstGeom>
        </p:spPr>
        <p:txBody>
          <a:bodyPr spcFirstLastPara="1" wrap="square" lIns="91425" tIns="91425" rIns="91425" bIns="91425" anchor="t" anchorCtr="0">
            <a:noAutofit/>
          </a:bodyPr>
          <a:lstStyle>
            <a:lvl1pPr marL="608396" lvl="0" indent="-405597">
              <a:spcBef>
                <a:spcPts val="0"/>
              </a:spcBef>
              <a:spcAft>
                <a:spcPts val="0"/>
              </a:spcAft>
              <a:buSzPts val="1200"/>
              <a:buChar char="●"/>
              <a:defRPr sz="1730"/>
            </a:lvl1pPr>
            <a:lvl2pPr marL="1216792" lvl="1" indent="-405597">
              <a:spcBef>
                <a:spcPts val="2129"/>
              </a:spcBef>
              <a:spcAft>
                <a:spcPts val="0"/>
              </a:spcAft>
              <a:buSzPts val="1200"/>
              <a:buChar char="○"/>
              <a:defRPr sz="1597"/>
            </a:lvl2pPr>
            <a:lvl3pPr marL="1825188" lvl="2" indent="-405597">
              <a:spcBef>
                <a:spcPts val="2129"/>
              </a:spcBef>
              <a:spcAft>
                <a:spcPts val="0"/>
              </a:spcAft>
              <a:buSzPts val="1200"/>
              <a:buChar char="■"/>
              <a:defRPr sz="1597"/>
            </a:lvl3pPr>
            <a:lvl4pPr marL="2433584" lvl="3" indent="-405597">
              <a:spcBef>
                <a:spcPts val="2129"/>
              </a:spcBef>
              <a:spcAft>
                <a:spcPts val="0"/>
              </a:spcAft>
              <a:buSzPts val="1200"/>
              <a:buChar char="●"/>
              <a:defRPr sz="1597"/>
            </a:lvl4pPr>
            <a:lvl5pPr marL="3041980" lvl="4" indent="-405597">
              <a:spcBef>
                <a:spcPts val="2129"/>
              </a:spcBef>
              <a:spcAft>
                <a:spcPts val="0"/>
              </a:spcAft>
              <a:buSzPts val="1200"/>
              <a:buChar char="○"/>
              <a:defRPr sz="1597"/>
            </a:lvl5pPr>
            <a:lvl6pPr marL="3650376" lvl="5" indent="-405597">
              <a:spcBef>
                <a:spcPts val="2129"/>
              </a:spcBef>
              <a:spcAft>
                <a:spcPts val="0"/>
              </a:spcAft>
              <a:buSzPts val="1200"/>
              <a:buChar char="■"/>
              <a:defRPr sz="1597"/>
            </a:lvl6pPr>
            <a:lvl7pPr marL="4258772" lvl="6" indent="-405597">
              <a:spcBef>
                <a:spcPts val="2129"/>
              </a:spcBef>
              <a:spcAft>
                <a:spcPts val="0"/>
              </a:spcAft>
              <a:buSzPts val="1200"/>
              <a:buChar char="●"/>
              <a:defRPr sz="1597"/>
            </a:lvl7pPr>
            <a:lvl8pPr marL="4867168" lvl="7" indent="-405597">
              <a:spcBef>
                <a:spcPts val="2129"/>
              </a:spcBef>
              <a:spcAft>
                <a:spcPts val="0"/>
              </a:spcAft>
              <a:buSzPts val="1200"/>
              <a:buChar char="○"/>
              <a:defRPr sz="1597"/>
            </a:lvl8pPr>
            <a:lvl9pPr marL="5475564" lvl="8" indent="-405597">
              <a:spcBef>
                <a:spcPts val="2129"/>
              </a:spcBef>
              <a:spcAft>
                <a:spcPts val="2129"/>
              </a:spcAft>
              <a:buSzPts val="1200"/>
              <a:buChar char="■"/>
              <a:defRPr sz="1597"/>
            </a:lvl9pPr>
          </a:lstStyle>
          <a:p>
            <a:endParaRPr/>
          </a:p>
        </p:txBody>
      </p:sp>
      <p:sp>
        <p:nvSpPr>
          <p:cNvPr id="886" name="Google Shape;886;p7"/>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grpSp>
        <p:nvGrpSpPr>
          <p:cNvPr id="887" name="Google Shape;887;p7"/>
          <p:cNvGrpSpPr/>
          <p:nvPr/>
        </p:nvGrpSpPr>
        <p:grpSpPr>
          <a:xfrm>
            <a:off x="8469739" y="5911606"/>
            <a:ext cx="4886994" cy="1774740"/>
            <a:chOff x="-1068128" y="3996204"/>
            <a:chExt cx="3672418" cy="1331055"/>
          </a:xfrm>
        </p:grpSpPr>
        <p:sp>
          <p:nvSpPr>
            <p:cNvPr id="888" name="Google Shape;888;p7"/>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889" name="Google Shape;889;p7"/>
            <p:cNvGrpSpPr/>
            <p:nvPr/>
          </p:nvGrpSpPr>
          <p:grpSpPr>
            <a:xfrm>
              <a:off x="-800178" y="4304942"/>
              <a:ext cx="2873315" cy="818933"/>
              <a:chOff x="-800178" y="4304942"/>
              <a:chExt cx="2873315" cy="818933"/>
            </a:xfrm>
          </p:grpSpPr>
          <p:sp>
            <p:nvSpPr>
              <p:cNvPr id="890" name="Google Shape;890;p7"/>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1" name="Google Shape;891;p7"/>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2" name="Google Shape;892;p7"/>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3" name="Google Shape;893;p7"/>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4" name="Google Shape;894;p7"/>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5" name="Google Shape;895;p7"/>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6" name="Google Shape;896;p7"/>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7" name="Google Shape;897;p7"/>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8" name="Google Shape;898;p7"/>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899" name="Google Shape;899;p7"/>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0" name="Google Shape;900;p7"/>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1" name="Google Shape;901;p7"/>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2" name="Google Shape;902;p7"/>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3" name="Google Shape;903;p7"/>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4" name="Google Shape;904;p7"/>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5" name="Google Shape;905;p7"/>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6" name="Google Shape;906;p7"/>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7" name="Google Shape;907;p7"/>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8" name="Google Shape;908;p7"/>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09" name="Google Shape;909;p7"/>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0" name="Google Shape;910;p7"/>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1" name="Google Shape;911;p7"/>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2" name="Google Shape;912;p7"/>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3" name="Google Shape;913;p7"/>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4" name="Google Shape;914;p7"/>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5" name="Google Shape;915;p7"/>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6" name="Google Shape;916;p7"/>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7" name="Google Shape;917;p7"/>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8" name="Google Shape;918;p7"/>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19" name="Google Shape;919;p7"/>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0" name="Google Shape;920;p7"/>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1" name="Google Shape;921;p7"/>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2" name="Google Shape;922;p7"/>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3" name="Google Shape;923;p7"/>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4" name="Google Shape;924;p7"/>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5" name="Google Shape;925;p7"/>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6" name="Google Shape;926;p7"/>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7" name="Google Shape;927;p7"/>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8" name="Google Shape;928;p7"/>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29" name="Google Shape;929;p7"/>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0" name="Google Shape;930;p7"/>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1" name="Google Shape;931;p7"/>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2" name="Google Shape;932;p7"/>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3" name="Google Shape;933;p7"/>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4" name="Google Shape;934;p7"/>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5" name="Google Shape;935;p7"/>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6" name="Google Shape;936;p7"/>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7" name="Google Shape;937;p7"/>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8" name="Google Shape;938;p7"/>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39" name="Google Shape;939;p7"/>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0" name="Google Shape;940;p7"/>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1" name="Google Shape;941;p7"/>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grpSp>
        <p:nvGrpSpPr>
          <p:cNvPr id="942" name="Google Shape;942;p7"/>
          <p:cNvGrpSpPr/>
          <p:nvPr/>
        </p:nvGrpSpPr>
        <p:grpSpPr>
          <a:xfrm rot="-10799883" flipH="1">
            <a:off x="-1590695" y="-1233253"/>
            <a:ext cx="6445752" cy="2913753"/>
            <a:chOff x="5619200" y="4458200"/>
            <a:chExt cx="1647150" cy="742900"/>
          </a:xfrm>
        </p:grpSpPr>
        <p:sp>
          <p:nvSpPr>
            <p:cNvPr id="943" name="Google Shape;943;p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4" name="Google Shape;944;p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5" name="Google Shape;945;p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6" name="Google Shape;946;p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47" name="Google Shape;947;p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948" name="Google Shape;948;p7"/>
          <p:cNvGrpSpPr/>
          <p:nvPr/>
        </p:nvGrpSpPr>
        <p:grpSpPr>
          <a:xfrm rot="-2452161">
            <a:off x="7003985" y="5936321"/>
            <a:ext cx="1356021" cy="2179697"/>
            <a:chOff x="2402100" y="3854125"/>
            <a:chExt cx="435600" cy="698825"/>
          </a:xfrm>
        </p:grpSpPr>
        <p:sp>
          <p:nvSpPr>
            <p:cNvPr id="949" name="Google Shape;949;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0" name="Google Shape;950;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1" name="Google Shape;951;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2" name="Google Shape;952;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3" name="Google Shape;953;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4" name="Google Shape;954;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5" name="Google Shape;955;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6" name="Google Shape;956;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7" name="Google Shape;957;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8" name="Google Shape;958;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59" name="Google Shape;959;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0" name="Google Shape;960;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1" name="Google Shape;961;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962" name="Google Shape;962;p7"/>
          <p:cNvGrpSpPr/>
          <p:nvPr/>
        </p:nvGrpSpPr>
        <p:grpSpPr>
          <a:xfrm rot="8607250">
            <a:off x="-895258" y="231931"/>
            <a:ext cx="1623475" cy="2567136"/>
            <a:chOff x="322650" y="2571325"/>
            <a:chExt cx="573100" cy="904450"/>
          </a:xfrm>
        </p:grpSpPr>
        <p:sp>
          <p:nvSpPr>
            <p:cNvPr id="963" name="Google Shape;963;p7"/>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4" name="Google Shape;964;p7"/>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5" name="Google Shape;965;p7"/>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6" name="Google Shape;966;p7"/>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7" name="Google Shape;967;p7"/>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8" name="Google Shape;968;p7"/>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69" name="Google Shape;969;p7"/>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970" name="Google Shape;970;p7"/>
          <p:cNvGrpSpPr/>
          <p:nvPr/>
        </p:nvGrpSpPr>
        <p:grpSpPr>
          <a:xfrm rot="9764690">
            <a:off x="3445501" y="-2048025"/>
            <a:ext cx="2058344" cy="3308713"/>
            <a:chOff x="2402100" y="3854125"/>
            <a:chExt cx="435600" cy="698825"/>
          </a:xfrm>
        </p:grpSpPr>
        <p:sp>
          <p:nvSpPr>
            <p:cNvPr id="971" name="Google Shape;971;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2" name="Google Shape;972;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3" name="Google Shape;973;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4" name="Google Shape;974;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5" name="Google Shape;975;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6" name="Google Shape;976;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7" name="Google Shape;977;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8" name="Google Shape;978;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79" name="Google Shape;979;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0" name="Google Shape;980;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1" name="Google Shape;981;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2" name="Google Shape;982;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3" name="Google Shape;983;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984" name="Google Shape;984;p7"/>
          <p:cNvGrpSpPr/>
          <p:nvPr/>
        </p:nvGrpSpPr>
        <p:grpSpPr>
          <a:xfrm>
            <a:off x="1267093" y="827689"/>
            <a:ext cx="730215" cy="664401"/>
            <a:chOff x="3652400" y="3788700"/>
            <a:chExt cx="700450" cy="636075"/>
          </a:xfrm>
        </p:grpSpPr>
        <p:sp>
          <p:nvSpPr>
            <p:cNvPr id="985" name="Google Shape;985;p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6" name="Google Shape;986;p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7" name="Google Shape;987;p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8" name="Google Shape;988;p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89" name="Google Shape;989;p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0" name="Google Shape;990;p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1" name="Google Shape;991;p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2" name="Google Shape;992;p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3" name="Google Shape;993;p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4" name="Google Shape;994;p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5" name="Google Shape;995;p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6" name="Google Shape;996;p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7" name="Google Shape;997;p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8" name="Google Shape;998;p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999" name="Google Shape;999;p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1151923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62"/>
        <p:cNvGrpSpPr/>
        <p:nvPr/>
      </p:nvGrpSpPr>
      <p:grpSpPr>
        <a:xfrm>
          <a:off x="0" y="0"/>
          <a:ext cx="0" cy="0"/>
          <a:chOff x="0" y="0"/>
          <a:chExt cx="0" cy="0"/>
        </a:xfrm>
      </p:grpSpPr>
      <p:sp>
        <p:nvSpPr>
          <p:cNvPr id="1363" name="Google Shape;1363;p11"/>
          <p:cNvSpPr txBox="1">
            <a:spLocks noGrp="1"/>
          </p:cNvSpPr>
          <p:nvPr>
            <p:ph type="title" hasCustomPrompt="1"/>
          </p:nvPr>
        </p:nvSpPr>
        <p:spPr>
          <a:xfrm>
            <a:off x="950540" y="1474833"/>
            <a:ext cx="10267108"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9581" b="1"/>
            </a:lvl1pPr>
            <a:lvl2pPr lvl="1" algn="ctr">
              <a:spcBef>
                <a:spcPts val="0"/>
              </a:spcBef>
              <a:spcAft>
                <a:spcPts val="0"/>
              </a:spcAft>
              <a:buSzPts val="11300"/>
              <a:buNone/>
              <a:defRPr sz="15037"/>
            </a:lvl2pPr>
            <a:lvl3pPr lvl="2" algn="ctr">
              <a:spcBef>
                <a:spcPts val="0"/>
              </a:spcBef>
              <a:spcAft>
                <a:spcPts val="0"/>
              </a:spcAft>
              <a:buSzPts val="11300"/>
              <a:buNone/>
              <a:defRPr sz="15037"/>
            </a:lvl3pPr>
            <a:lvl4pPr lvl="3" algn="ctr">
              <a:spcBef>
                <a:spcPts val="0"/>
              </a:spcBef>
              <a:spcAft>
                <a:spcPts val="0"/>
              </a:spcAft>
              <a:buSzPts val="11300"/>
              <a:buNone/>
              <a:defRPr sz="15037"/>
            </a:lvl4pPr>
            <a:lvl5pPr lvl="4" algn="ctr">
              <a:spcBef>
                <a:spcPts val="0"/>
              </a:spcBef>
              <a:spcAft>
                <a:spcPts val="0"/>
              </a:spcAft>
              <a:buSzPts val="11300"/>
              <a:buNone/>
              <a:defRPr sz="15037"/>
            </a:lvl5pPr>
            <a:lvl6pPr lvl="5" algn="ctr">
              <a:spcBef>
                <a:spcPts val="0"/>
              </a:spcBef>
              <a:spcAft>
                <a:spcPts val="0"/>
              </a:spcAft>
              <a:buSzPts val="11300"/>
              <a:buNone/>
              <a:defRPr sz="15037"/>
            </a:lvl6pPr>
            <a:lvl7pPr lvl="6" algn="ctr">
              <a:spcBef>
                <a:spcPts val="0"/>
              </a:spcBef>
              <a:spcAft>
                <a:spcPts val="0"/>
              </a:spcAft>
              <a:buSzPts val="11300"/>
              <a:buNone/>
              <a:defRPr sz="15037"/>
            </a:lvl7pPr>
            <a:lvl8pPr lvl="7" algn="ctr">
              <a:spcBef>
                <a:spcPts val="0"/>
              </a:spcBef>
              <a:spcAft>
                <a:spcPts val="0"/>
              </a:spcAft>
              <a:buSzPts val="11300"/>
              <a:buNone/>
              <a:defRPr sz="15037"/>
            </a:lvl8pPr>
            <a:lvl9pPr lvl="8" algn="ctr">
              <a:spcBef>
                <a:spcPts val="0"/>
              </a:spcBef>
              <a:spcAft>
                <a:spcPts val="0"/>
              </a:spcAft>
              <a:buSzPts val="11300"/>
              <a:buNone/>
              <a:defRPr sz="15037"/>
            </a:lvl9pPr>
          </a:lstStyle>
          <a:p>
            <a:r>
              <a:t>xx%</a:t>
            </a:r>
          </a:p>
        </p:txBody>
      </p:sp>
      <p:sp>
        <p:nvSpPr>
          <p:cNvPr id="1364" name="Google Shape;1364;p11"/>
          <p:cNvSpPr txBox="1">
            <a:spLocks noGrp="1"/>
          </p:cNvSpPr>
          <p:nvPr>
            <p:ph type="body" idx="1"/>
          </p:nvPr>
        </p:nvSpPr>
        <p:spPr>
          <a:xfrm>
            <a:off x="950540" y="3860067"/>
            <a:ext cx="10267108" cy="1734400"/>
          </a:xfrm>
          <a:prstGeom prst="rect">
            <a:avLst/>
          </a:prstGeom>
        </p:spPr>
        <p:txBody>
          <a:bodyPr spcFirstLastPara="1" wrap="square" lIns="91425" tIns="91425" rIns="91425" bIns="91425" anchor="t" anchorCtr="0">
            <a:noAutofit/>
          </a:bodyPr>
          <a:lstStyle>
            <a:lvl1pPr marL="608396" lvl="0" indent="-439397" algn="ctr">
              <a:spcBef>
                <a:spcPts val="0"/>
              </a:spcBef>
              <a:spcAft>
                <a:spcPts val="0"/>
              </a:spcAft>
              <a:buSzPts val="1600"/>
              <a:buChar char="●"/>
              <a:defRPr sz="2129"/>
            </a:lvl1pPr>
            <a:lvl2pPr marL="1216792" lvl="1" indent="-363348" algn="ctr">
              <a:spcBef>
                <a:spcPts val="2129"/>
              </a:spcBef>
              <a:spcAft>
                <a:spcPts val="0"/>
              </a:spcAft>
              <a:buSzPts val="700"/>
              <a:buChar char="○"/>
              <a:defRPr sz="931"/>
            </a:lvl2pPr>
            <a:lvl3pPr marL="1825188" lvl="2" indent="-363348" algn="ctr">
              <a:spcBef>
                <a:spcPts val="2129"/>
              </a:spcBef>
              <a:spcAft>
                <a:spcPts val="0"/>
              </a:spcAft>
              <a:buSzPts val="700"/>
              <a:buChar char="■"/>
              <a:defRPr sz="931"/>
            </a:lvl3pPr>
            <a:lvl4pPr marL="2433584" lvl="3" indent="-363348" algn="ctr">
              <a:spcBef>
                <a:spcPts val="2129"/>
              </a:spcBef>
              <a:spcAft>
                <a:spcPts val="0"/>
              </a:spcAft>
              <a:buSzPts val="700"/>
              <a:buChar char="●"/>
              <a:defRPr sz="931"/>
            </a:lvl4pPr>
            <a:lvl5pPr marL="3041980" lvl="4" indent="-363348" algn="ctr">
              <a:spcBef>
                <a:spcPts val="2129"/>
              </a:spcBef>
              <a:spcAft>
                <a:spcPts val="0"/>
              </a:spcAft>
              <a:buSzPts val="700"/>
              <a:buChar char="○"/>
              <a:defRPr sz="931"/>
            </a:lvl5pPr>
            <a:lvl6pPr marL="3650376" lvl="5" indent="-363348" algn="ctr">
              <a:spcBef>
                <a:spcPts val="2129"/>
              </a:spcBef>
              <a:spcAft>
                <a:spcPts val="0"/>
              </a:spcAft>
              <a:buSzPts val="700"/>
              <a:buChar char="■"/>
              <a:defRPr sz="931"/>
            </a:lvl6pPr>
            <a:lvl7pPr marL="4258772" lvl="6" indent="-363348" algn="ctr">
              <a:spcBef>
                <a:spcPts val="2129"/>
              </a:spcBef>
              <a:spcAft>
                <a:spcPts val="0"/>
              </a:spcAft>
              <a:buSzPts val="700"/>
              <a:buChar char="●"/>
              <a:defRPr sz="931"/>
            </a:lvl7pPr>
            <a:lvl8pPr marL="4867168" lvl="7" indent="-363348" algn="ctr">
              <a:spcBef>
                <a:spcPts val="2129"/>
              </a:spcBef>
              <a:spcAft>
                <a:spcPts val="0"/>
              </a:spcAft>
              <a:buSzPts val="700"/>
              <a:buChar char="○"/>
              <a:defRPr sz="931"/>
            </a:lvl8pPr>
            <a:lvl9pPr marL="5475564" lvl="8" indent="-363348" algn="ctr">
              <a:spcBef>
                <a:spcPts val="2129"/>
              </a:spcBef>
              <a:spcAft>
                <a:spcPts val="2129"/>
              </a:spcAft>
              <a:buSzPts val="700"/>
              <a:buChar char="■"/>
              <a:defRPr sz="931"/>
            </a:lvl9pPr>
          </a:lstStyle>
          <a:p>
            <a:endParaRPr/>
          </a:p>
        </p:txBody>
      </p:sp>
      <p:sp>
        <p:nvSpPr>
          <p:cNvPr id="1365" name="Google Shape;1365;p11"/>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grpSp>
        <p:nvGrpSpPr>
          <p:cNvPr id="1366" name="Google Shape;1366;p11"/>
          <p:cNvGrpSpPr/>
          <p:nvPr/>
        </p:nvGrpSpPr>
        <p:grpSpPr>
          <a:xfrm>
            <a:off x="-1856847" y="4092841"/>
            <a:ext cx="7837177" cy="3541652"/>
            <a:chOff x="5619200" y="4458200"/>
            <a:chExt cx="1647150" cy="742900"/>
          </a:xfrm>
        </p:grpSpPr>
        <p:sp>
          <p:nvSpPr>
            <p:cNvPr id="1367" name="Google Shape;1367;p11"/>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68" name="Google Shape;1368;p11"/>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69" name="Google Shape;1369;p11"/>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0" name="Google Shape;1370;p11"/>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1" name="Google Shape;1371;p11"/>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372" name="Google Shape;1372;p11"/>
          <p:cNvGrpSpPr/>
          <p:nvPr/>
        </p:nvGrpSpPr>
        <p:grpSpPr>
          <a:xfrm rot="10800000">
            <a:off x="-606608" y="-630915"/>
            <a:ext cx="1970959" cy="3326320"/>
            <a:chOff x="3026750" y="1552825"/>
            <a:chExt cx="1108700" cy="1867600"/>
          </a:xfrm>
        </p:grpSpPr>
        <p:sp>
          <p:nvSpPr>
            <p:cNvPr id="1373" name="Google Shape;1373;p1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4" name="Google Shape;1374;p1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5" name="Google Shape;1375;p1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6" name="Google Shape;1376;p1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7" name="Google Shape;1377;p1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8" name="Google Shape;1378;p1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79" name="Google Shape;1379;p1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0" name="Google Shape;1380;p1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1" name="Google Shape;1381;p1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2" name="Google Shape;1382;p1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3" name="Google Shape;1383;p1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4" name="Google Shape;1384;p1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5" name="Google Shape;1385;p1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6" name="Google Shape;1386;p1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7" name="Google Shape;1387;p1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8" name="Google Shape;1388;p1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89" name="Google Shape;1389;p1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0" name="Google Shape;1390;p1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1" name="Google Shape;1391;p1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392" name="Google Shape;1392;p11"/>
          <p:cNvGrpSpPr/>
          <p:nvPr/>
        </p:nvGrpSpPr>
        <p:grpSpPr>
          <a:xfrm rot="10800000" flipH="1">
            <a:off x="7540031" y="-726538"/>
            <a:ext cx="5426806" cy="3238173"/>
            <a:chOff x="4178350" y="2375050"/>
            <a:chExt cx="938350" cy="515775"/>
          </a:xfrm>
        </p:grpSpPr>
        <p:sp>
          <p:nvSpPr>
            <p:cNvPr id="1393" name="Google Shape;1393;p1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4" name="Google Shape;1394;p1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5" name="Google Shape;1395;p1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6" name="Google Shape;1396;p1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7" name="Google Shape;1397;p1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8" name="Google Shape;1398;p1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399" name="Google Shape;1399;p1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400" name="Google Shape;1400;p11"/>
          <p:cNvGrpSpPr/>
          <p:nvPr/>
        </p:nvGrpSpPr>
        <p:grpSpPr>
          <a:xfrm rot="-8303019">
            <a:off x="10045510" y="402177"/>
            <a:ext cx="3543116" cy="3771507"/>
            <a:chOff x="4159600" y="887163"/>
            <a:chExt cx="1265600" cy="1344550"/>
          </a:xfrm>
        </p:grpSpPr>
        <p:sp>
          <p:nvSpPr>
            <p:cNvPr id="1401" name="Google Shape;1401;p11"/>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2" name="Google Shape;1402;p11"/>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3" name="Google Shape;1403;p11"/>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4" name="Google Shape;1404;p11"/>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5" name="Google Shape;1405;p11"/>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6" name="Google Shape;1406;p11"/>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7" name="Google Shape;1407;p11"/>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8" name="Google Shape;1408;p11"/>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09" name="Google Shape;1409;p11"/>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0" name="Google Shape;1410;p11"/>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1" name="Google Shape;1411;p11"/>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2" name="Google Shape;1412;p11"/>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3" name="Google Shape;1413;p11"/>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4" name="Google Shape;1414;p11"/>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5" name="Google Shape;1415;p11"/>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6" name="Google Shape;1416;p11"/>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7" name="Google Shape;1417;p11"/>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8" name="Google Shape;1418;p11"/>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19" name="Google Shape;1419;p11"/>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0" name="Google Shape;1420;p11"/>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1" name="Google Shape;1421;p11"/>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2" name="Google Shape;1422;p11"/>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3" name="Google Shape;1423;p11"/>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4" name="Google Shape;1424;p11"/>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5" name="Google Shape;1425;p11"/>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6" name="Google Shape;1426;p11"/>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7" name="Google Shape;1427;p11"/>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8" name="Google Shape;1428;p11"/>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29" name="Google Shape;1429;p11"/>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0" name="Google Shape;1430;p11"/>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1" name="Google Shape;1431;p11"/>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2" name="Google Shape;1432;p11"/>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3" name="Google Shape;1433;p11"/>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4" name="Google Shape;1434;p11"/>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5" name="Google Shape;1435;p11"/>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6" name="Google Shape;1436;p11"/>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7" name="Google Shape;1437;p11"/>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8" name="Google Shape;1438;p11"/>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39" name="Google Shape;1439;p11"/>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0" name="Google Shape;1440;p11"/>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1" name="Google Shape;1441;p11"/>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2" name="Google Shape;1442;p11"/>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3" name="Google Shape;1443;p11"/>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4" name="Google Shape;1444;p11"/>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5" name="Google Shape;1445;p11"/>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6" name="Google Shape;1446;p11"/>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7" name="Google Shape;1447;p11"/>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8" name="Google Shape;1448;p11"/>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49" name="Google Shape;1449;p11"/>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0" name="Google Shape;1450;p11"/>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1" name="Google Shape;1451;p11"/>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2" name="Google Shape;1452;p11"/>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3" name="Google Shape;1453;p11"/>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4" name="Google Shape;1454;p11"/>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5" name="Google Shape;1455;p11"/>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6" name="Google Shape;1456;p11"/>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7" name="Google Shape;1457;p11"/>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8" name="Google Shape;1458;p11"/>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59" name="Google Shape;1459;p11"/>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0" name="Google Shape;1460;p11"/>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1" name="Google Shape;1461;p11"/>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2" name="Google Shape;1462;p11"/>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3" name="Google Shape;1463;p11"/>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4" name="Google Shape;1464;p11"/>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5" name="Google Shape;1465;p11"/>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6" name="Google Shape;1466;p11"/>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7" name="Google Shape;1467;p11"/>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8" name="Google Shape;1468;p11"/>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69" name="Google Shape;1469;p11"/>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0" name="Google Shape;1470;p11"/>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1" name="Google Shape;1471;p11"/>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2" name="Google Shape;1472;p11"/>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3" name="Google Shape;1473;p11"/>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4" name="Google Shape;1474;p11"/>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5" name="Google Shape;1475;p11"/>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6" name="Google Shape;1476;p11"/>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7" name="Google Shape;1477;p11"/>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8" name="Google Shape;1478;p11"/>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79" name="Google Shape;1479;p11"/>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0" name="Google Shape;1480;p11"/>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1" name="Google Shape;1481;p11"/>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2" name="Google Shape;1482;p11"/>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3" name="Google Shape;1483;p11"/>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4" name="Google Shape;1484;p11"/>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5" name="Google Shape;1485;p11"/>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6" name="Google Shape;1486;p11"/>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7" name="Google Shape;1487;p11"/>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8" name="Google Shape;1488;p11"/>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89" name="Google Shape;1489;p11"/>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0" name="Google Shape;1490;p11"/>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1" name="Google Shape;1491;p11"/>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2" name="Google Shape;1492;p11"/>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3" name="Google Shape;1493;p11"/>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4" name="Google Shape;1494;p11"/>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5" name="Google Shape;1495;p11"/>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6" name="Google Shape;1496;p11"/>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7" name="Google Shape;1497;p11"/>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8" name="Google Shape;1498;p11"/>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499" name="Google Shape;1499;p11"/>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0" name="Google Shape;1500;p11"/>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1" name="Google Shape;1501;p11"/>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2" name="Google Shape;1502;p11"/>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3" name="Google Shape;1503;p11"/>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4" name="Google Shape;1504;p11"/>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5" name="Google Shape;1505;p11"/>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506" name="Google Shape;1506;p11"/>
          <p:cNvSpPr/>
          <p:nvPr/>
        </p:nvSpPr>
        <p:spPr>
          <a:xfrm rot="900256">
            <a:off x="5432966" y="5279660"/>
            <a:ext cx="2330961" cy="2088101"/>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507" name="Google Shape;1507;p11"/>
          <p:cNvGrpSpPr/>
          <p:nvPr/>
        </p:nvGrpSpPr>
        <p:grpSpPr>
          <a:xfrm rot="10800000">
            <a:off x="6649584" y="-984599"/>
            <a:ext cx="1344307" cy="2125579"/>
            <a:chOff x="322650" y="2571325"/>
            <a:chExt cx="573100" cy="904450"/>
          </a:xfrm>
        </p:grpSpPr>
        <p:sp>
          <p:nvSpPr>
            <p:cNvPr id="1508" name="Google Shape;1508;p11"/>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09" name="Google Shape;1509;p11"/>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0" name="Google Shape;1510;p11"/>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1" name="Google Shape;1511;p11"/>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2" name="Google Shape;1512;p11"/>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3" name="Google Shape;1513;p11"/>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4" name="Google Shape;1514;p11"/>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515" name="Google Shape;1515;p11"/>
          <p:cNvGrpSpPr/>
          <p:nvPr/>
        </p:nvGrpSpPr>
        <p:grpSpPr>
          <a:xfrm>
            <a:off x="484469" y="3530585"/>
            <a:ext cx="932109" cy="848100"/>
            <a:chOff x="3652400" y="3788700"/>
            <a:chExt cx="700450" cy="636075"/>
          </a:xfrm>
        </p:grpSpPr>
        <p:sp>
          <p:nvSpPr>
            <p:cNvPr id="1516" name="Google Shape;1516;p1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7" name="Google Shape;1517;p1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8" name="Google Shape;1518;p1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19" name="Google Shape;1519;p1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0" name="Google Shape;1520;p1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1" name="Google Shape;1521;p1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2" name="Google Shape;1522;p1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3" name="Google Shape;1523;p1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4" name="Google Shape;1524;p1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5" name="Google Shape;1525;p1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6" name="Google Shape;1526;p1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7" name="Google Shape;1527;p1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8" name="Google Shape;1528;p1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29" name="Google Shape;1529;p1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0" name="Google Shape;1530;p1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531" name="Google Shape;1531;p11"/>
          <p:cNvSpPr/>
          <p:nvPr/>
        </p:nvSpPr>
        <p:spPr>
          <a:xfrm>
            <a:off x="2154668" y="305367"/>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532" name="Google Shape;1532;p11"/>
          <p:cNvGrpSpPr/>
          <p:nvPr/>
        </p:nvGrpSpPr>
        <p:grpSpPr>
          <a:xfrm rot="-1403899">
            <a:off x="1204504" y="5595082"/>
            <a:ext cx="1554695" cy="2499295"/>
            <a:chOff x="2402100" y="3854125"/>
            <a:chExt cx="435600" cy="698825"/>
          </a:xfrm>
        </p:grpSpPr>
        <p:sp>
          <p:nvSpPr>
            <p:cNvPr id="1533" name="Google Shape;1533;p11"/>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4" name="Google Shape;1534;p11"/>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5" name="Google Shape;1535;p11"/>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6" name="Google Shape;1536;p11"/>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7" name="Google Shape;1537;p11"/>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8" name="Google Shape;1538;p11"/>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39" name="Google Shape;1539;p11"/>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0" name="Google Shape;1540;p11"/>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1" name="Google Shape;1541;p11"/>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2" name="Google Shape;1542;p11"/>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3" name="Google Shape;1543;p11"/>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4" name="Google Shape;1544;p11"/>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5" name="Google Shape;1545;p11"/>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546" name="Google Shape;1546;p11"/>
          <p:cNvSpPr/>
          <p:nvPr/>
        </p:nvSpPr>
        <p:spPr>
          <a:xfrm>
            <a:off x="10770756" y="4692767"/>
            <a:ext cx="503774" cy="423184"/>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547" name="Google Shape;1547;p11"/>
          <p:cNvGrpSpPr/>
          <p:nvPr/>
        </p:nvGrpSpPr>
        <p:grpSpPr>
          <a:xfrm>
            <a:off x="9028576" y="5388559"/>
            <a:ext cx="2759464" cy="2496952"/>
            <a:chOff x="1992250" y="544500"/>
            <a:chExt cx="1080250" cy="975575"/>
          </a:xfrm>
        </p:grpSpPr>
        <p:sp>
          <p:nvSpPr>
            <p:cNvPr id="1548" name="Google Shape;1548;p11"/>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49" name="Google Shape;1549;p11"/>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550" name="Google Shape;1550;p11"/>
          <p:cNvGrpSpPr/>
          <p:nvPr/>
        </p:nvGrpSpPr>
        <p:grpSpPr>
          <a:xfrm rot="-1971140" flipH="1">
            <a:off x="10186948" y="5215931"/>
            <a:ext cx="2467137" cy="1842568"/>
            <a:chOff x="4500175" y="3779525"/>
            <a:chExt cx="1136425" cy="847075"/>
          </a:xfrm>
        </p:grpSpPr>
        <p:sp>
          <p:nvSpPr>
            <p:cNvPr id="1551" name="Google Shape;1551;p11"/>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2" name="Google Shape;1552;p11"/>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3" name="Google Shape;1553;p11"/>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4" name="Google Shape;1554;p11"/>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5" name="Google Shape;1555;p11"/>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6" name="Google Shape;1556;p11"/>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7" name="Google Shape;1557;p11"/>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8" name="Google Shape;1558;p11"/>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59" name="Google Shape;1559;p11"/>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0" name="Google Shape;1560;p11"/>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1" name="Google Shape;1561;p11"/>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562" name="Google Shape;1562;p11"/>
          <p:cNvGrpSpPr/>
          <p:nvPr/>
        </p:nvGrpSpPr>
        <p:grpSpPr>
          <a:xfrm rot="8728791">
            <a:off x="2831598" y="-530238"/>
            <a:ext cx="784442" cy="1386345"/>
            <a:chOff x="2797700" y="3217325"/>
            <a:chExt cx="682725" cy="1204225"/>
          </a:xfrm>
        </p:grpSpPr>
        <p:sp>
          <p:nvSpPr>
            <p:cNvPr id="1563" name="Google Shape;1563;p1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4" name="Google Shape;1564;p1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5" name="Google Shape;1565;p1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6" name="Google Shape;1566;p1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7" name="Google Shape;1567;p1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8" name="Google Shape;1568;p1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69" name="Google Shape;1569;p1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126571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2_Blank">
    <p:spTree>
      <p:nvGrpSpPr>
        <p:cNvPr id="1" name="Shape 1570"/>
        <p:cNvGrpSpPr/>
        <p:nvPr/>
      </p:nvGrpSpPr>
      <p:grpSpPr>
        <a:xfrm>
          <a:off x="0" y="0"/>
          <a:ext cx="0" cy="0"/>
          <a:chOff x="0" y="0"/>
          <a:chExt cx="0" cy="0"/>
        </a:xfrm>
      </p:grpSpPr>
      <p:sp>
        <p:nvSpPr>
          <p:cNvPr id="1571" name="Google Shape;1571;p12"/>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spTree>
    <p:extLst>
      <p:ext uri="{BB962C8B-B14F-4D97-AF65-F5344CB8AC3E}">
        <p14:creationId xmlns:p14="http://schemas.microsoft.com/office/powerpoint/2010/main" val="1247680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572"/>
        <p:cNvGrpSpPr/>
        <p:nvPr/>
      </p:nvGrpSpPr>
      <p:grpSpPr>
        <a:xfrm>
          <a:off x="0" y="0"/>
          <a:ext cx="0" cy="0"/>
          <a:chOff x="0" y="0"/>
          <a:chExt cx="0" cy="0"/>
        </a:xfrm>
      </p:grpSpPr>
      <p:sp>
        <p:nvSpPr>
          <p:cNvPr id="1573" name="Google Shape;1573;p13"/>
          <p:cNvSpPr txBox="1">
            <a:spLocks noGrp="1"/>
          </p:cNvSpPr>
          <p:nvPr>
            <p:ph type="title"/>
          </p:nvPr>
        </p:nvSpPr>
        <p:spPr>
          <a:xfrm>
            <a:off x="1498468" y="1652633"/>
            <a:ext cx="3974223"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2262" b="1"/>
            </a:lvl1pPr>
            <a:lvl2pPr lvl="1" algn="ctr">
              <a:spcBef>
                <a:spcPts val="0"/>
              </a:spcBef>
              <a:spcAft>
                <a:spcPts val="0"/>
              </a:spcAft>
              <a:buSzPts val="2400"/>
              <a:buNone/>
              <a:defRPr sz="3194"/>
            </a:lvl2pPr>
            <a:lvl3pPr lvl="2" algn="ctr">
              <a:spcBef>
                <a:spcPts val="0"/>
              </a:spcBef>
              <a:spcAft>
                <a:spcPts val="0"/>
              </a:spcAft>
              <a:buSzPts val="2400"/>
              <a:buNone/>
              <a:defRPr sz="3194"/>
            </a:lvl3pPr>
            <a:lvl4pPr lvl="3" algn="ctr">
              <a:spcBef>
                <a:spcPts val="0"/>
              </a:spcBef>
              <a:spcAft>
                <a:spcPts val="0"/>
              </a:spcAft>
              <a:buSzPts val="2400"/>
              <a:buNone/>
              <a:defRPr sz="3194"/>
            </a:lvl4pPr>
            <a:lvl5pPr lvl="4" algn="ctr">
              <a:spcBef>
                <a:spcPts val="0"/>
              </a:spcBef>
              <a:spcAft>
                <a:spcPts val="0"/>
              </a:spcAft>
              <a:buSzPts val="2400"/>
              <a:buNone/>
              <a:defRPr sz="3194"/>
            </a:lvl5pPr>
            <a:lvl6pPr lvl="5" algn="ctr">
              <a:spcBef>
                <a:spcPts val="0"/>
              </a:spcBef>
              <a:spcAft>
                <a:spcPts val="0"/>
              </a:spcAft>
              <a:buSzPts val="2400"/>
              <a:buNone/>
              <a:defRPr sz="3194"/>
            </a:lvl6pPr>
            <a:lvl7pPr lvl="6" algn="ctr">
              <a:spcBef>
                <a:spcPts val="0"/>
              </a:spcBef>
              <a:spcAft>
                <a:spcPts val="0"/>
              </a:spcAft>
              <a:buSzPts val="2400"/>
              <a:buNone/>
              <a:defRPr sz="3194"/>
            </a:lvl7pPr>
            <a:lvl8pPr lvl="7" algn="ctr">
              <a:spcBef>
                <a:spcPts val="0"/>
              </a:spcBef>
              <a:spcAft>
                <a:spcPts val="0"/>
              </a:spcAft>
              <a:buSzPts val="2400"/>
              <a:buNone/>
              <a:defRPr sz="3194"/>
            </a:lvl8pPr>
            <a:lvl9pPr lvl="8" algn="ctr">
              <a:spcBef>
                <a:spcPts val="0"/>
              </a:spcBef>
              <a:spcAft>
                <a:spcPts val="0"/>
              </a:spcAft>
              <a:buSzPts val="2400"/>
              <a:buNone/>
              <a:defRPr sz="3194"/>
            </a:lvl9pPr>
          </a:lstStyle>
          <a:p>
            <a:endParaRPr/>
          </a:p>
        </p:txBody>
      </p:sp>
      <p:sp>
        <p:nvSpPr>
          <p:cNvPr id="1574" name="Google Shape;1574;p13"/>
          <p:cNvSpPr txBox="1">
            <a:spLocks noGrp="1"/>
          </p:cNvSpPr>
          <p:nvPr>
            <p:ph type="title" idx="2" hasCustomPrompt="1"/>
          </p:nvPr>
        </p:nvSpPr>
        <p:spPr>
          <a:xfrm>
            <a:off x="1748978" y="546100"/>
            <a:ext cx="3473203"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91" b="1"/>
            </a:lvl1pPr>
            <a:lvl2pPr lvl="1" algn="ctr" rtl="0">
              <a:spcBef>
                <a:spcPts val="0"/>
              </a:spcBef>
              <a:spcAft>
                <a:spcPts val="0"/>
              </a:spcAft>
              <a:buSzPts val="11000"/>
              <a:buFont typeface="Poppins"/>
              <a:buNone/>
              <a:defRPr sz="14638" b="1">
                <a:latin typeface="Poppins"/>
                <a:ea typeface="Poppins"/>
                <a:cs typeface="Poppins"/>
                <a:sym typeface="Poppins"/>
              </a:defRPr>
            </a:lvl2pPr>
            <a:lvl3pPr lvl="2" algn="ctr" rtl="0">
              <a:spcBef>
                <a:spcPts val="0"/>
              </a:spcBef>
              <a:spcAft>
                <a:spcPts val="0"/>
              </a:spcAft>
              <a:buSzPts val="11000"/>
              <a:buFont typeface="Poppins"/>
              <a:buNone/>
              <a:defRPr sz="14638" b="1">
                <a:latin typeface="Poppins"/>
                <a:ea typeface="Poppins"/>
                <a:cs typeface="Poppins"/>
                <a:sym typeface="Poppins"/>
              </a:defRPr>
            </a:lvl3pPr>
            <a:lvl4pPr lvl="3" algn="ctr" rtl="0">
              <a:spcBef>
                <a:spcPts val="0"/>
              </a:spcBef>
              <a:spcAft>
                <a:spcPts val="0"/>
              </a:spcAft>
              <a:buSzPts val="11000"/>
              <a:buFont typeface="Poppins"/>
              <a:buNone/>
              <a:defRPr sz="14638" b="1">
                <a:latin typeface="Poppins"/>
                <a:ea typeface="Poppins"/>
                <a:cs typeface="Poppins"/>
                <a:sym typeface="Poppins"/>
              </a:defRPr>
            </a:lvl4pPr>
            <a:lvl5pPr lvl="4" algn="ctr" rtl="0">
              <a:spcBef>
                <a:spcPts val="0"/>
              </a:spcBef>
              <a:spcAft>
                <a:spcPts val="0"/>
              </a:spcAft>
              <a:buSzPts val="11000"/>
              <a:buFont typeface="Poppins"/>
              <a:buNone/>
              <a:defRPr sz="14638" b="1">
                <a:latin typeface="Poppins"/>
                <a:ea typeface="Poppins"/>
                <a:cs typeface="Poppins"/>
                <a:sym typeface="Poppins"/>
              </a:defRPr>
            </a:lvl5pPr>
            <a:lvl6pPr lvl="5" algn="ctr" rtl="0">
              <a:spcBef>
                <a:spcPts val="0"/>
              </a:spcBef>
              <a:spcAft>
                <a:spcPts val="0"/>
              </a:spcAft>
              <a:buSzPts val="11000"/>
              <a:buFont typeface="Poppins"/>
              <a:buNone/>
              <a:defRPr sz="14638" b="1">
                <a:latin typeface="Poppins"/>
                <a:ea typeface="Poppins"/>
                <a:cs typeface="Poppins"/>
                <a:sym typeface="Poppins"/>
              </a:defRPr>
            </a:lvl6pPr>
            <a:lvl7pPr lvl="6" algn="ctr" rtl="0">
              <a:spcBef>
                <a:spcPts val="0"/>
              </a:spcBef>
              <a:spcAft>
                <a:spcPts val="0"/>
              </a:spcAft>
              <a:buSzPts val="11000"/>
              <a:buFont typeface="Poppins"/>
              <a:buNone/>
              <a:defRPr sz="14638" b="1">
                <a:latin typeface="Poppins"/>
                <a:ea typeface="Poppins"/>
                <a:cs typeface="Poppins"/>
                <a:sym typeface="Poppins"/>
              </a:defRPr>
            </a:lvl7pPr>
            <a:lvl8pPr lvl="7" algn="ctr" rtl="0">
              <a:spcBef>
                <a:spcPts val="0"/>
              </a:spcBef>
              <a:spcAft>
                <a:spcPts val="0"/>
              </a:spcAft>
              <a:buSzPts val="11000"/>
              <a:buFont typeface="Poppins"/>
              <a:buNone/>
              <a:defRPr sz="14638" b="1">
                <a:latin typeface="Poppins"/>
                <a:ea typeface="Poppins"/>
                <a:cs typeface="Poppins"/>
                <a:sym typeface="Poppins"/>
              </a:defRPr>
            </a:lvl8pPr>
            <a:lvl9pPr lvl="8" algn="ctr" rtl="0">
              <a:spcBef>
                <a:spcPts val="0"/>
              </a:spcBef>
              <a:spcAft>
                <a:spcPts val="0"/>
              </a:spcAft>
              <a:buSzPts val="11000"/>
              <a:buFont typeface="Poppins"/>
              <a:buNone/>
              <a:defRPr sz="14638" b="1">
                <a:latin typeface="Poppins"/>
                <a:ea typeface="Poppins"/>
                <a:cs typeface="Poppins"/>
                <a:sym typeface="Poppins"/>
              </a:defRPr>
            </a:lvl9pPr>
          </a:lstStyle>
          <a:p>
            <a:r>
              <a:t>xx%</a:t>
            </a:r>
          </a:p>
        </p:txBody>
      </p:sp>
      <p:sp>
        <p:nvSpPr>
          <p:cNvPr id="1575" name="Google Shape;1575;p13"/>
          <p:cNvSpPr txBox="1">
            <a:spLocks noGrp="1"/>
          </p:cNvSpPr>
          <p:nvPr>
            <p:ph type="subTitle" idx="1"/>
          </p:nvPr>
        </p:nvSpPr>
        <p:spPr>
          <a:xfrm>
            <a:off x="1824230" y="2235200"/>
            <a:ext cx="3322698" cy="9852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863"/>
            </a:lvl1pPr>
            <a:lvl2pPr lvl="1">
              <a:spcBef>
                <a:spcPts val="2129"/>
              </a:spcBef>
              <a:spcAft>
                <a:spcPts val="0"/>
              </a:spcAft>
              <a:buSzPts val="1400"/>
              <a:buNone/>
              <a:defRPr/>
            </a:lvl2pPr>
            <a:lvl3pPr lvl="2">
              <a:spcBef>
                <a:spcPts val="2129"/>
              </a:spcBef>
              <a:spcAft>
                <a:spcPts val="0"/>
              </a:spcAft>
              <a:buSzPts val="1400"/>
              <a:buNone/>
              <a:defRPr/>
            </a:lvl3pPr>
            <a:lvl4pPr lvl="3">
              <a:spcBef>
                <a:spcPts val="2129"/>
              </a:spcBef>
              <a:spcAft>
                <a:spcPts val="0"/>
              </a:spcAft>
              <a:buSzPts val="1400"/>
              <a:buNone/>
              <a:defRPr/>
            </a:lvl4pPr>
            <a:lvl5pPr lvl="4">
              <a:spcBef>
                <a:spcPts val="2129"/>
              </a:spcBef>
              <a:spcAft>
                <a:spcPts val="0"/>
              </a:spcAft>
              <a:buSzPts val="1400"/>
              <a:buNone/>
              <a:defRPr/>
            </a:lvl5pPr>
            <a:lvl6pPr lvl="5">
              <a:spcBef>
                <a:spcPts val="2129"/>
              </a:spcBef>
              <a:spcAft>
                <a:spcPts val="0"/>
              </a:spcAft>
              <a:buSzPts val="1400"/>
              <a:buNone/>
              <a:defRPr/>
            </a:lvl6pPr>
            <a:lvl7pPr lvl="6">
              <a:spcBef>
                <a:spcPts val="2129"/>
              </a:spcBef>
              <a:spcAft>
                <a:spcPts val="0"/>
              </a:spcAft>
              <a:buSzPts val="1400"/>
              <a:buNone/>
              <a:defRPr/>
            </a:lvl7pPr>
            <a:lvl8pPr lvl="7">
              <a:spcBef>
                <a:spcPts val="2129"/>
              </a:spcBef>
              <a:spcAft>
                <a:spcPts val="0"/>
              </a:spcAft>
              <a:buSzPts val="1400"/>
              <a:buNone/>
              <a:defRPr/>
            </a:lvl8pPr>
            <a:lvl9pPr lvl="8">
              <a:spcBef>
                <a:spcPts val="2129"/>
              </a:spcBef>
              <a:spcAft>
                <a:spcPts val="2129"/>
              </a:spcAft>
              <a:buSzPts val="1400"/>
              <a:buNone/>
              <a:defRPr/>
            </a:lvl9pPr>
          </a:lstStyle>
          <a:p>
            <a:endParaRPr/>
          </a:p>
        </p:txBody>
      </p:sp>
      <p:sp>
        <p:nvSpPr>
          <p:cNvPr id="1576" name="Google Shape;1576;p13"/>
          <p:cNvSpPr txBox="1">
            <a:spLocks noGrp="1"/>
          </p:cNvSpPr>
          <p:nvPr>
            <p:ph type="title" idx="3"/>
          </p:nvPr>
        </p:nvSpPr>
        <p:spPr>
          <a:xfrm>
            <a:off x="6669947" y="1652633"/>
            <a:ext cx="3974223"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2262" b="1"/>
            </a:lvl1pPr>
            <a:lvl2pPr lvl="1" algn="ctr" rtl="0">
              <a:spcBef>
                <a:spcPts val="0"/>
              </a:spcBef>
              <a:spcAft>
                <a:spcPts val="0"/>
              </a:spcAft>
              <a:buSzPts val="2400"/>
              <a:buNone/>
              <a:defRPr sz="3194"/>
            </a:lvl2pPr>
            <a:lvl3pPr lvl="2" algn="ctr" rtl="0">
              <a:spcBef>
                <a:spcPts val="0"/>
              </a:spcBef>
              <a:spcAft>
                <a:spcPts val="0"/>
              </a:spcAft>
              <a:buSzPts val="2400"/>
              <a:buNone/>
              <a:defRPr sz="3194"/>
            </a:lvl3pPr>
            <a:lvl4pPr lvl="3" algn="ctr" rtl="0">
              <a:spcBef>
                <a:spcPts val="0"/>
              </a:spcBef>
              <a:spcAft>
                <a:spcPts val="0"/>
              </a:spcAft>
              <a:buSzPts val="2400"/>
              <a:buNone/>
              <a:defRPr sz="3194"/>
            </a:lvl4pPr>
            <a:lvl5pPr lvl="4" algn="ctr" rtl="0">
              <a:spcBef>
                <a:spcPts val="0"/>
              </a:spcBef>
              <a:spcAft>
                <a:spcPts val="0"/>
              </a:spcAft>
              <a:buSzPts val="2400"/>
              <a:buNone/>
              <a:defRPr sz="3194"/>
            </a:lvl5pPr>
            <a:lvl6pPr lvl="5" algn="ctr" rtl="0">
              <a:spcBef>
                <a:spcPts val="0"/>
              </a:spcBef>
              <a:spcAft>
                <a:spcPts val="0"/>
              </a:spcAft>
              <a:buSzPts val="2400"/>
              <a:buNone/>
              <a:defRPr sz="3194"/>
            </a:lvl6pPr>
            <a:lvl7pPr lvl="6" algn="ctr" rtl="0">
              <a:spcBef>
                <a:spcPts val="0"/>
              </a:spcBef>
              <a:spcAft>
                <a:spcPts val="0"/>
              </a:spcAft>
              <a:buSzPts val="2400"/>
              <a:buNone/>
              <a:defRPr sz="3194"/>
            </a:lvl7pPr>
            <a:lvl8pPr lvl="7" algn="ctr" rtl="0">
              <a:spcBef>
                <a:spcPts val="0"/>
              </a:spcBef>
              <a:spcAft>
                <a:spcPts val="0"/>
              </a:spcAft>
              <a:buSzPts val="2400"/>
              <a:buNone/>
              <a:defRPr sz="3194"/>
            </a:lvl8pPr>
            <a:lvl9pPr lvl="8" algn="ctr" rtl="0">
              <a:spcBef>
                <a:spcPts val="0"/>
              </a:spcBef>
              <a:spcAft>
                <a:spcPts val="0"/>
              </a:spcAft>
              <a:buSzPts val="2400"/>
              <a:buNone/>
              <a:defRPr sz="3194"/>
            </a:lvl9pPr>
          </a:lstStyle>
          <a:p>
            <a:endParaRPr/>
          </a:p>
        </p:txBody>
      </p:sp>
      <p:sp>
        <p:nvSpPr>
          <p:cNvPr id="1577" name="Google Shape;1577;p13"/>
          <p:cNvSpPr txBox="1">
            <a:spLocks noGrp="1"/>
          </p:cNvSpPr>
          <p:nvPr>
            <p:ph type="title" idx="4" hasCustomPrompt="1"/>
          </p:nvPr>
        </p:nvSpPr>
        <p:spPr>
          <a:xfrm>
            <a:off x="6920457" y="546100"/>
            <a:ext cx="3473203"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91" b="1"/>
            </a:lvl1pPr>
            <a:lvl2pPr lvl="1" algn="ctr" rtl="0">
              <a:spcBef>
                <a:spcPts val="0"/>
              </a:spcBef>
              <a:spcAft>
                <a:spcPts val="0"/>
              </a:spcAft>
              <a:buSzPts val="11000"/>
              <a:buFont typeface="Poppins"/>
              <a:buNone/>
              <a:defRPr sz="14638" b="1">
                <a:latin typeface="Poppins"/>
                <a:ea typeface="Poppins"/>
                <a:cs typeface="Poppins"/>
                <a:sym typeface="Poppins"/>
              </a:defRPr>
            </a:lvl2pPr>
            <a:lvl3pPr lvl="2" algn="ctr" rtl="0">
              <a:spcBef>
                <a:spcPts val="0"/>
              </a:spcBef>
              <a:spcAft>
                <a:spcPts val="0"/>
              </a:spcAft>
              <a:buSzPts val="11000"/>
              <a:buFont typeface="Poppins"/>
              <a:buNone/>
              <a:defRPr sz="14638" b="1">
                <a:latin typeface="Poppins"/>
                <a:ea typeface="Poppins"/>
                <a:cs typeface="Poppins"/>
                <a:sym typeface="Poppins"/>
              </a:defRPr>
            </a:lvl3pPr>
            <a:lvl4pPr lvl="3" algn="ctr" rtl="0">
              <a:spcBef>
                <a:spcPts val="0"/>
              </a:spcBef>
              <a:spcAft>
                <a:spcPts val="0"/>
              </a:spcAft>
              <a:buSzPts val="11000"/>
              <a:buFont typeface="Poppins"/>
              <a:buNone/>
              <a:defRPr sz="14638" b="1">
                <a:latin typeface="Poppins"/>
                <a:ea typeface="Poppins"/>
                <a:cs typeface="Poppins"/>
                <a:sym typeface="Poppins"/>
              </a:defRPr>
            </a:lvl4pPr>
            <a:lvl5pPr lvl="4" algn="ctr" rtl="0">
              <a:spcBef>
                <a:spcPts val="0"/>
              </a:spcBef>
              <a:spcAft>
                <a:spcPts val="0"/>
              </a:spcAft>
              <a:buSzPts val="11000"/>
              <a:buFont typeface="Poppins"/>
              <a:buNone/>
              <a:defRPr sz="14638" b="1">
                <a:latin typeface="Poppins"/>
                <a:ea typeface="Poppins"/>
                <a:cs typeface="Poppins"/>
                <a:sym typeface="Poppins"/>
              </a:defRPr>
            </a:lvl5pPr>
            <a:lvl6pPr lvl="5" algn="ctr" rtl="0">
              <a:spcBef>
                <a:spcPts val="0"/>
              </a:spcBef>
              <a:spcAft>
                <a:spcPts val="0"/>
              </a:spcAft>
              <a:buSzPts val="11000"/>
              <a:buFont typeface="Poppins"/>
              <a:buNone/>
              <a:defRPr sz="14638" b="1">
                <a:latin typeface="Poppins"/>
                <a:ea typeface="Poppins"/>
                <a:cs typeface="Poppins"/>
                <a:sym typeface="Poppins"/>
              </a:defRPr>
            </a:lvl6pPr>
            <a:lvl7pPr lvl="6" algn="ctr" rtl="0">
              <a:spcBef>
                <a:spcPts val="0"/>
              </a:spcBef>
              <a:spcAft>
                <a:spcPts val="0"/>
              </a:spcAft>
              <a:buSzPts val="11000"/>
              <a:buFont typeface="Poppins"/>
              <a:buNone/>
              <a:defRPr sz="14638" b="1">
                <a:latin typeface="Poppins"/>
                <a:ea typeface="Poppins"/>
                <a:cs typeface="Poppins"/>
                <a:sym typeface="Poppins"/>
              </a:defRPr>
            </a:lvl7pPr>
            <a:lvl8pPr lvl="7" algn="ctr" rtl="0">
              <a:spcBef>
                <a:spcPts val="0"/>
              </a:spcBef>
              <a:spcAft>
                <a:spcPts val="0"/>
              </a:spcAft>
              <a:buSzPts val="11000"/>
              <a:buFont typeface="Poppins"/>
              <a:buNone/>
              <a:defRPr sz="14638" b="1">
                <a:latin typeface="Poppins"/>
                <a:ea typeface="Poppins"/>
                <a:cs typeface="Poppins"/>
                <a:sym typeface="Poppins"/>
              </a:defRPr>
            </a:lvl8pPr>
            <a:lvl9pPr lvl="8" algn="ctr" rtl="0">
              <a:spcBef>
                <a:spcPts val="0"/>
              </a:spcBef>
              <a:spcAft>
                <a:spcPts val="0"/>
              </a:spcAft>
              <a:buSzPts val="11000"/>
              <a:buFont typeface="Poppins"/>
              <a:buNone/>
              <a:defRPr sz="14638" b="1">
                <a:latin typeface="Poppins"/>
                <a:ea typeface="Poppins"/>
                <a:cs typeface="Poppins"/>
                <a:sym typeface="Poppins"/>
              </a:defRPr>
            </a:lvl9pPr>
          </a:lstStyle>
          <a:p>
            <a:r>
              <a:t>xx%</a:t>
            </a:r>
          </a:p>
        </p:txBody>
      </p:sp>
      <p:sp>
        <p:nvSpPr>
          <p:cNvPr id="1578" name="Google Shape;1578;p13"/>
          <p:cNvSpPr txBox="1">
            <a:spLocks noGrp="1"/>
          </p:cNvSpPr>
          <p:nvPr>
            <p:ph type="subTitle" idx="5"/>
          </p:nvPr>
        </p:nvSpPr>
        <p:spPr>
          <a:xfrm>
            <a:off x="6995710" y="2235200"/>
            <a:ext cx="3322698"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sp>
        <p:nvSpPr>
          <p:cNvPr id="1579" name="Google Shape;1579;p13"/>
          <p:cNvSpPr txBox="1">
            <a:spLocks noGrp="1"/>
          </p:cNvSpPr>
          <p:nvPr>
            <p:ph type="title" idx="6"/>
          </p:nvPr>
        </p:nvSpPr>
        <p:spPr>
          <a:xfrm>
            <a:off x="1498468" y="4366233"/>
            <a:ext cx="3974223"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2262" b="1"/>
            </a:lvl1pPr>
            <a:lvl2pPr lvl="1" algn="ctr" rtl="0">
              <a:spcBef>
                <a:spcPts val="0"/>
              </a:spcBef>
              <a:spcAft>
                <a:spcPts val="0"/>
              </a:spcAft>
              <a:buSzPts val="2400"/>
              <a:buNone/>
              <a:defRPr sz="3194"/>
            </a:lvl2pPr>
            <a:lvl3pPr lvl="2" algn="ctr" rtl="0">
              <a:spcBef>
                <a:spcPts val="0"/>
              </a:spcBef>
              <a:spcAft>
                <a:spcPts val="0"/>
              </a:spcAft>
              <a:buSzPts val="2400"/>
              <a:buNone/>
              <a:defRPr sz="3194"/>
            </a:lvl3pPr>
            <a:lvl4pPr lvl="3" algn="ctr" rtl="0">
              <a:spcBef>
                <a:spcPts val="0"/>
              </a:spcBef>
              <a:spcAft>
                <a:spcPts val="0"/>
              </a:spcAft>
              <a:buSzPts val="2400"/>
              <a:buNone/>
              <a:defRPr sz="3194"/>
            </a:lvl4pPr>
            <a:lvl5pPr lvl="4" algn="ctr" rtl="0">
              <a:spcBef>
                <a:spcPts val="0"/>
              </a:spcBef>
              <a:spcAft>
                <a:spcPts val="0"/>
              </a:spcAft>
              <a:buSzPts val="2400"/>
              <a:buNone/>
              <a:defRPr sz="3194"/>
            </a:lvl5pPr>
            <a:lvl6pPr lvl="5" algn="ctr" rtl="0">
              <a:spcBef>
                <a:spcPts val="0"/>
              </a:spcBef>
              <a:spcAft>
                <a:spcPts val="0"/>
              </a:spcAft>
              <a:buSzPts val="2400"/>
              <a:buNone/>
              <a:defRPr sz="3194"/>
            </a:lvl6pPr>
            <a:lvl7pPr lvl="6" algn="ctr" rtl="0">
              <a:spcBef>
                <a:spcPts val="0"/>
              </a:spcBef>
              <a:spcAft>
                <a:spcPts val="0"/>
              </a:spcAft>
              <a:buSzPts val="2400"/>
              <a:buNone/>
              <a:defRPr sz="3194"/>
            </a:lvl7pPr>
            <a:lvl8pPr lvl="7" algn="ctr" rtl="0">
              <a:spcBef>
                <a:spcPts val="0"/>
              </a:spcBef>
              <a:spcAft>
                <a:spcPts val="0"/>
              </a:spcAft>
              <a:buSzPts val="2400"/>
              <a:buNone/>
              <a:defRPr sz="3194"/>
            </a:lvl8pPr>
            <a:lvl9pPr lvl="8" algn="ctr" rtl="0">
              <a:spcBef>
                <a:spcPts val="0"/>
              </a:spcBef>
              <a:spcAft>
                <a:spcPts val="0"/>
              </a:spcAft>
              <a:buSzPts val="2400"/>
              <a:buNone/>
              <a:defRPr sz="3194"/>
            </a:lvl9pPr>
          </a:lstStyle>
          <a:p>
            <a:endParaRPr/>
          </a:p>
        </p:txBody>
      </p:sp>
      <p:sp>
        <p:nvSpPr>
          <p:cNvPr id="1580" name="Google Shape;1580;p13"/>
          <p:cNvSpPr txBox="1">
            <a:spLocks noGrp="1"/>
          </p:cNvSpPr>
          <p:nvPr>
            <p:ph type="title" idx="7" hasCustomPrompt="1"/>
          </p:nvPr>
        </p:nvSpPr>
        <p:spPr>
          <a:xfrm>
            <a:off x="1748978" y="3259700"/>
            <a:ext cx="3473203"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91" b="1"/>
            </a:lvl1pPr>
            <a:lvl2pPr lvl="1" algn="ctr" rtl="0">
              <a:spcBef>
                <a:spcPts val="0"/>
              </a:spcBef>
              <a:spcAft>
                <a:spcPts val="0"/>
              </a:spcAft>
              <a:buSzPts val="11000"/>
              <a:buFont typeface="Poppins"/>
              <a:buNone/>
              <a:defRPr sz="14638" b="1">
                <a:latin typeface="Poppins"/>
                <a:ea typeface="Poppins"/>
                <a:cs typeface="Poppins"/>
                <a:sym typeface="Poppins"/>
              </a:defRPr>
            </a:lvl2pPr>
            <a:lvl3pPr lvl="2" algn="ctr" rtl="0">
              <a:spcBef>
                <a:spcPts val="0"/>
              </a:spcBef>
              <a:spcAft>
                <a:spcPts val="0"/>
              </a:spcAft>
              <a:buSzPts val="11000"/>
              <a:buFont typeface="Poppins"/>
              <a:buNone/>
              <a:defRPr sz="14638" b="1">
                <a:latin typeface="Poppins"/>
                <a:ea typeface="Poppins"/>
                <a:cs typeface="Poppins"/>
                <a:sym typeface="Poppins"/>
              </a:defRPr>
            </a:lvl3pPr>
            <a:lvl4pPr lvl="3" algn="ctr" rtl="0">
              <a:spcBef>
                <a:spcPts val="0"/>
              </a:spcBef>
              <a:spcAft>
                <a:spcPts val="0"/>
              </a:spcAft>
              <a:buSzPts val="11000"/>
              <a:buFont typeface="Poppins"/>
              <a:buNone/>
              <a:defRPr sz="14638" b="1">
                <a:latin typeface="Poppins"/>
                <a:ea typeface="Poppins"/>
                <a:cs typeface="Poppins"/>
                <a:sym typeface="Poppins"/>
              </a:defRPr>
            </a:lvl4pPr>
            <a:lvl5pPr lvl="4" algn="ctr" rtl="0">
              <a:spcBef>
                <a:spcPts val="0"/>
              </a:spcBef>
              <a:spcAft>
                <a:spcPts val="0"/>
              </a:spcAft>
              <a:buSzPts val="11000"/>
              <a:buFont typeface="Poppins"/>
              <a:buNone/>
              <a:defRPr sz="14638" b="1">
                <a:latin typeface="Poppins"/>
                <a:ea typeface="Poppins"/>
                <a:cs typeface="Poppins"/>
                <a:sym typeface="Poppins"/>
              </a:defRPr>
            </a:lvl5pPr>
            <a:lvl6pPr lvl="5" algn="ctr" rtl="0">
              <a:spcBef>
                <a:spcPts val="0"/>
              </a:spcBef>
              <a:spcAft>
                <a:spcPts val="0"/>
              </a:spcAft>
              <a:buSzPts val="11000"/>
              <a:buFont typeface="Poppins"/>
              <a:buNone/>
              <a:defRPr sz="14638" b="1">
                <a:latin typeface="Poppins"/>
                <a:ea typeface="Poppins"/>
                <a:cs typeface="Poppins"/>
                <a:sym typeface="Poppins"/>
              </a:defRPr>
            </a:lvl6pPr>
            <a:lvl7pPr lvl="6" algn="ctr" rtl="0">
              <a:spcBef>
                <a:spcPts val="0"/>
              </a:spcBef>
              <a:spcAft>
                <a:spcPts val="0"/>
              </a:spcAft>
              <a:buSzPts val="11000"/>
              <a:buFont typeface="Poppins"/>
              <a:buNone/>
              <a:defRPr sz="14638" b="1">
                <a:latin typeface="Poppins"/>
                <a:ea typeface="Poppins"/>
                <a:cs typeface="Poppins"/>
                <a:sym typeface="Poppins"/>
              </a:defRPr>
            </a:lvl7pPr>
            <a:lvl8pPr lvl="7" algn="ctr" rtl="0">
              <a:spcBef>
                <a:spcPts val="0"/>
              </a:spcBef>
              <a:spcAft>
                <a:spcPts val="0"/>
              </a:spcAft>
              <a:buSzPts val="11000"/>
              <a:buFont typeface="Poppins"/>
              <a:buNone/>
              <a:defRPr sz="14638" b="1">
                <a:latin typeface="Poppins"/>
                <a:ea typeface="Poppins"/>
                <a:cs typeface="Poppins"/>
                <a:sym typeface="Poppins"/>
              </a:defRPr>
            </a:lvl8pPr>
            <a:lvl9pPr lvl="8" algn="ctr" rtl="0">
              <a:spcBef>
                <a:spcPts val="0"/>
              </a:spcBef>
              <a:spcAft>
                <a:spcPts val="0"/>
              </a:spcAft>
              <a:buSzPts val="11000"/>
              <a:buFont typeface="Poppins"/>
              <a:buNone/>
              <a:defRPr sz="14638" b="1">
                <a:latin typeface="Poppins"/>
                <a:ea typeface="Poppins"/>
                <a:cs typeface="Poppins"/>
                <a:sym typeface="Poppins"/>
              </a:defRPr>
            </a:lvl9pPr>
          </a:lstStyle>
          <a:p>
            <a:r>
              <a:t>xx%</a:t>
            </a:r>
          </a:p>
        </p:txBody>
      </p:sp>
      <p:sp>
        <p:nvSpPr>
          <p:cNvPr id="1581" name="Google Shape;1581;p13"/>
          <p:cNvSpPr txBox="1">
            <a:spLocks noGrp="1"/>
          </p:cNvSpPr>
          <p:nvPr>
            <p:ph type="subTitle" idx="8"/>
          </p:nvPr>
        </p:nvSpPr>
        <p:spPr>
          <a:xfrm>
            <a:off x="1824230" y="4948800"/>
            <a:ext cx="3322698"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sp>
        <p:nvSpPr>
          <p:cNvPr id="1582" name="Google Shape;1582;p13"/>
          <p:cNvSpPr txBox="1">
            <a:spLocks noGrp="1"/>
          </p:cNvSpPr>
          <p:nvPr>
            <p:ph type="title" idx="9"/>
          </p:nvPr>
        </p:nvSpPr>
        <p:spPr>
          <a:xfrm>
            <a:off x="6669947" y="4366233"/>
            <a:ext cx="3974223"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2262" b="1"/>
            </a:lvl1pPr>
            <a:lvl2pPr lvl="1" algn="ctr" rtl="0">
              <a:spcBef>
                <a:spcPts val="0"/>
              </a:spcBef>
              <a:spcAft>
                <a:spcPts val="0"/>
              </a:spcAft>
              <a:buSzPts val="2400"/>
              <a:buNone/>
              <a:defRPr sz="3194"/>
            </a:lvl2pPr>
            <a:lvl3pPr lvl="2" algn="ctr" rtl="0">
              <a:spcBef>
                <a:spcPts val="0"/>
              </a:spcBef>
              <a:spcAft>
                <a:spcPts val="0"/>
              </a:spcAft>
              <a:buSzPts val="2400"/>
              <a:buNone/>
              <a:defRPr sz="3194"/>
            </a:lvl3pPr>
            <a:lvl4pPr lvl="3" algn="ctr" rtl="0">
              <a:spcBef>
                <a:spcPts val="0"/>
              </a:spcBef>
              <a:spcAft>
                <a:spcPts val="0"/>
              </a:spcAft>
              <a:buSzPts val="2400"/>
              <a:buNone/>
              <a:defRPr sz="3194"/>
            </a:lvl4pPr>
            <a:lvl5pPr lvl="4" algn="ctr" rtl="0">
              <a:spcBef>
                <a:spcPts val="0"/>
              </a:spcBef>
              <a:spcAft>
                <a:spcPts val="0"/>
              </a:spcAft>
              <a:buSzPts val="2400"/>
              <a:buNone/>
              <a:defRPr sz="3194"/>
            </a:lvl5pPr>
            <a:lvl6pPr lvl="5" algn="ctr" rtl="0">
              <a:spcBef>
                <a:spcPts val="0"/>
              </a:spcBef>
              <a:spcAft>
                <a:spcPts val="0"/>
              </a:spcAft>
              <a:buSzPts val="2400"/>
              <a:buNone/>
              <a:defRPr sz="3194"/>
            </a:lvl6pPr>
            <a:lvl7pPr lvl="6" algn="ctr" rtl="0">
              <a:spcBef>
                <a:spcPts val="0"/>
              </a:spcBef>
              <a:spcAft>
                <a:spcPts val="0"/>
              </a:spcAft>
              <a:buSzPts val="2400"/>
              <a:buNone/>
              <a:defRPr sz="3194"/>
            </a:lvl7pPr>
            <a:lvl8pPr lvl="7" algn="ctr" rtl="0">
              <a:spcBef>
                <a:spcPts val="0"/>
              </a:spcBef>
              <a:spcAft>
                <a:spcPts val="0"/>
              </a:spcAft>
              <a:buSzPts val="2400"/>
              <a:buNone/>
              <a:defRPr sz="3194"/>
            </a:lvl8pPr>
            <a:lvl9pPr lvl="8" algn="ctr" rtl="0">
              <a:spcBef>
                <a:spcPts val="0"/>
              </a:spcBef>
              <a:spcAft>
                <a:spcPts val="0"/>
              </a:spcAft>
              <a:buSzPts val="2400"/>
              <a:buNone/>
              <a:defRPr sz="3194"/>
            </a:lvl9pPr>
          </a:lstStyle>
          <a:p>
            <a:endParaRPr/>
          </a:p>
        </p:txBody>
      </p:sp>
      <p:sp>
        <p:nvSpPr>
          <p:cNvPr id="1583" name="Google Shape;1583;p13"/>
          <p:cNvSpPr txBox="1">
            <a:spLocks noGrp="1"/>
          </p:cNvSpPr>
          <p:nvPr>
            <p:ph type="title" idx="13" hasCustomPrompt="1"/>
          </p:nvPr>
        </p:nvSpPr>
        <p:spPr>
          <a:xfrm>
            <a:off x="6920457" y="3259700"/>
            <a:ext cx="3473203"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791" b="1"/>
            </a:lvl1pPr>
            <a:lvl2pPr lvl="1" algn="ctr" rtl="0">
              <a:spcBef>
                <a:spcPts val="0"/>
              </a:spcBef>
              <a:spcAft>
                <a:spcPts val="0"/>
              </a:spcAft>
              <a:buSzPts val="11000"/>
              <a:buFont typeface="Poppins"/>
              <a:buNone/>
              <a:defRPr sz="14638" b="1">
                <a:latin typeface="Poppins"/>
                <a:ea typeface="Poppins"/>
                <a:cs typeface="Poppins"/>
                <a:sym typeface="Poppins"/>
              </a:defRPr>
            </a:lvl2pPr>
            <a:lvl3pPr lvl="2" algn="ctr" rtl="0">
              <a:spcBef>
                <a:spcPts val="0"/>
              </a:spcBef>
              <a:spcAft>
                <a:spcPts val="0"/>
              </a:spcAft>
              <a:buSzPts val="11000"/>
              <a:buFont typeface="Poppins"/>
              <a:buNone/>
              <a:defRPr sz="14638" b="1">
                <a:latin typeface="Poppins"/>
                <a:ea typeface="Poppins"/>
                <a:cs typeface="Poppins"/>
                <a:sym typeface="Poppins"/>
              </a:defRPr>
            </a:lvl3pPr>
            <a:lvl4pPr lvl="3" algn="ctr" rtl="0">
              <a:spcBef>
                <a:spcPts val="0"/>
              </a:spcBef>
              <a:spcAft>
                <a:spcPts val="0"/>
              </a:spcAft>
              <a:buSzPts val="11000"/>
              <a:buFont typeface="Poppins"/>
              <a:buNone/>
              <a:defRPr sz="14638" b="1">
                <a:latin typeface="Poppins"/>
                <a:ea typeface="Poppins"/>
                <a:cs typeface="Poppins"/>
                <a:sym typeface="Poppins"/>
              </a:defRPr>
            </a:lvl4pPr>
            <a:lvl5pPr lvl="4" algn="ctr" rtl="0">
              <a:spcBef>
                <a:spcPts val="0"/>
              </a:spcBef>
              <a:spcAft>
                <a:spcPts val="0"/>
              </a:spcAft>
              <a:buSzPts val="11000"/>
              <a:buFont typeface="Poppins"/>
              <a:buNone/>
              <a:defRPr sz="14638" b="1">
                <a:latin typeface="Poppins"/>
                <a:ea typeface="Poppins"/>
                <a:cs typeface="Poppins"/>
                <a:sym typeface="Poppins"/>
              </a:defRPr>
            </a:lvl5pPr>
            <a:lvl6pPr lvl="5" algn="ctr" rtl="0">
              <a:spcBef>
                <a:spcPts val="0"/>
              </a:spcBef>
              <a:spcAft>
                <a:spcPts val="0"/>
              </a:spcAft>
              <a:buSzPts val="11000"/>
              <a:buFont typeface="Poppins"/>
              <a:buNone/>
              <a:defRPr sz="14638" b="1">
                <a:latin typeface="Poppins"/>
                <a:ea typeface="Poppins"/>
                <a:cs typeface="Poppins"/>
                <a:sym typeface="Poppins"/>
              </a:defRPr>
            </a:lvl6pPr>
            <a:lvl7pPr lvl="6" algn="ctr" rtl="0">
              <a:spcBef>
                <a:spcPts val="0"/>
              </a:spcBef>
              <a:spcAft>
                <a:spcPts val="0"/>
              </a:spcAft>
              <a:buSzPts val="11000"/>
              <a:buFont typeface="Poppins"/>
              <a:buNone/>
              <a:defRPr sz="14638" b="1">
                <a:latin typeface="Poppins"/>
                <a:ea typeface="Poppins"/>
                <a:cs typeface="Poppins"/>
                <a:sym typeface="Poppins"/>
              </a:defRPr>
            </a:lvl7pPr>
            <a:lvl8pPr lvl="7" algn="ctr" rtl="0">
              <a:spcBef>
                <a:spcPts val="0"/>
              </a:spcBef>
              <a:spcAft>
                <a:spcPts val="0"/>
              </a:spcAft>
              <a:buSzPts val="11000"/>
              <a:buFont typeface="Poppins"/>
              <a:buNone/>
              <a:defRPr sz="14638" b="1">
                <a:latin typeface="Poppins"/>
                <a:ea typeface="Poppins"/>
                <a:cs typeface="Poppins"/>
                <a:sym typeface="Poppins"/>
              </a:defRPr>
            </a:lvl8pPr>
            <a:lvl9pPr lvl="8" algn="ctr" rtl="0">
              <a:spcBef>
                <a:spcPts val="0"/>
              </a:spcBef>
              <a:spcAft>
                <a:spcPts val="0"/>
              </a:spcAft>
              <a:buSzPts val="11000"/>
              <a:buFont typeface="Poppins"/>
              <a:buNone/>
              <a:defRPr sz="14638" b="1">
                <a:latin typeface="Poppins"/>
                <a:ea typeface="Poppins"/>
                <a:cs typeface="Poppins"/>
                <a:sym typeface="Poppins"/>
              </a:defRPr>
            </a:lvl9pPr>
          </a:lstStyle>
          <a:p>
            <a:r>
              <a:t>xx%</a:t>
            </a:r>
          </a:p>
        </p:txBody>
      </p:sp>
      <p:sp>
        <p:nvSpPr>
          <p:cNvPr id="1584" name="Google Shape;1584;p13"/>
          <p:cNvSpPr txBox="1">
            <a:spLocks noGrp="1"/>
          </p:cNvSpPr>
          <p:nvPr>
            <p:ph type="subTitle" idx="14"/>
          </p:nvPr>
        </p:nvSpPr>
        <p:spPr>
          <a:xfrm>
            <a:off x="6995710" y="4948800"/>
            <a:ext cx="3322698"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grpSp>
        <p:nvGrpSpPr>
          <p:cNvPr id="1585" name="Google Shape;1585;p13"/>
          <p:cNvGrpSpPr/>
          <p:nvPr/>
        </p:nvGrpSpPr>
        <p:grpSpPr>
          <a:xfrm>
            <a:off x="-1716526" y="5129838"/>
            <a:ext cx="6762045" cy="3055895"/>
            <a:chOff x="5619200" y="4458200"/>
            <a:chExt cx="1647150" cy="742900"/>
          </a:xfrm>
        </p:grpSpPr>
        <p:sp>
          <p:nvSpPr>
            <p:cNvPr id="1586" name="Google Shape;1586;p1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87" name="Google Shape;1587;p1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88" name="Google Shape;1588;p1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89" name="Google Shape;1589;p1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0" name="Google Shape;1590;p1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591" name="Google Shape;1591;p13"/>
          <p:cNvGrpSpPr/>
          <p:nvPr/>
        </p:nvGrpSpPr>
        <p:grpSpPr>
          <a:xfrm rot="10800000" flipH="1">
            <a:off x="8182242" y="-1389579"/>
            <a:ext cx="5664556" cy="2940605"/>
            <a:chOff x="4178350" y="2375050"/>
            <a:chExt cx="938350" cy="515775"/>
          </a:xfrm>
        </p:grpSpPr>
        <p:sp>
          <p:nvSpPr>
            <p:cNvPr id="1592" name="Google Shape;1592;p1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3" name="Google Shape;1593;p1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4" name="Google Shape;1594;p1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5" name="Google Shape;1595;p1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6" name="Google Shape;1596;p1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7" name="Google Shape;1597;p1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598" name="Google Shape;1598;p1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599" name="Google Shape;1599;p13"/>
          <p:cNvGrpSpPr/>
          <p:nvPr/>
        </p:nvGrpSpPr>
        <p:grpSpPr>
          <a:xfrm>
            <a:off x="148842" y="1610367"/>
            <a:ext cx="932109" cy="848100"/>
            <a:chOff x="3652400" y="3788700"/>
            <a:chExt cx="700450" cy="636075"/>
          </a:xfrm>
        </p:grpSpPr>
        <p:sp>
          <p:nvSpPr>
            <p:cNvPr id="1600" name="Google Shape;1600;p1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1" name="Google Shape;1601;p1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2" name="Google Shape;1602;p1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3" name="Google Shape;1603;p1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4" name="Google Shape;1604;p1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5" name="Google Shape;1605;p1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6" name="Google Shape;1606;p1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7" name="Google Shape;1607;p1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8" name="Google Shape;1608;p1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09" name="Google Shape;1609;p1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0" name="Google Shape;1610;p1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1" name="Google Shape;1611;p1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2" name="Google Shape;1612;p1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3" name="Google Shape;1613;p1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4" name="Google Shape;1614;p1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615" name="Google Shape;1615;p13"/>
          <p:cNvGrpSpPr/>
          <p:nvPr/>
        </p:nvGrpSpPr>
        <p:grpSpPr>
          <a:xfrm rot="-2328237">
            <a:off x="10759456" y="5598183"/>
            <a:ext cx="2058336" cy="3308816"/>
            <a:chOff x="2402100" y="3854125"/>
            <a:chExt cx="435600" cy="698825"/>
          </a:xfrm>
        </p:grpSpPr>
        <p:sp>
          <p:nvSpPr>
            <p:cNvPr id="1616" name="Google Shape;1616;p1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7" name="Google Shape;1617;p1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8" name="Google Shape;1618;p1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19" name="Google Shape;1619;p1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0" name="Google Shape;1620;p1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1" name="Google Shape;1621;p1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2" name="Google Shape;1622;p1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3" name="Google Shape;1623;p1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4" name="Google Shape;1624;p1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5" name="Google Shape;1625;p1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6" name="Google Shape;1626;p1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7" name="Google Shape;1627;p1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28" name="Google Shape;1628;p1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629" name="Google Shape;1629;p13"/>
          <p:cNvSpPr/>
          <p:nvPr/>
        </p:nvSpPr>
        <p:spPr>
          <a:xfrm rot="10156090">
            <a:off x="-362103" y="-357812"/>
            <a:ext cx="1954040" cy="175069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630" name="Google Shape;1630;p13"/>
          <p:cNvGrpSpPr/>
          <p:nvPr/>
        </p:nvGrpSpPr>
        <p:grpSpPr>
          <a:xfrm rot="-1366232">
            <a:off x="11315803" y="4374245"/>
            <a:ext cx="1349751" cy="2134305"/>
            <a:chOff x="322650" y="2571325"/>
            <a:chExt cx="573100" cy="904450"/>
          </a:xfrm>
        </p:grpSpPr>
        <p:sp>
          <p:nvSpPr>
            <p:cNvPr id="1631" name="Google Shape;1631;p1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2" name="Google Shape;1632;p1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3" name="Google Shape;1633;p1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4" name="Google Shape;1634;p1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5" name="Google Shape;1635;p1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6" name="Google Shape;1636;p1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37" name="Google Shape;1637;p1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638" name="Google Shape;1638;p13"/>
          <p:cNvGrpSpPr/>
          <p:nvPr/>
        </p:nvGrpSpPr>
        <p:grpSpPr>
          <a:xfrm>
            <a:off x="11217633" y="1301217"/>
            <a:ext cx="812177" cy="556467"/>
            <a:chOff x="364525" y="2023775"/>
            <a:chExt cx="610325" cy="417350"/>
          </a:xfrm>
        </p:grpSpPr>
        <p:sp>
          <p:nvSpPr>
            <p:cNvPr id="1639" name="Google Shape;1639;p1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0" name="Google Shape;1640;p1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1" name="Google Shape;1641;p1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2" name="Google Shape;1642;p1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3" name="Google Shape;1643;p1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4" name="Google Shape;1644;p1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5" name="Google Shape;1645;p1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46" name="Google Shape;1646;p1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1866734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p:cSld name="Only Title">
    <p:spTree>
      <p:nvGrpSpPr>
        <p:cNvPr id="1" name="Shape 1647"/>
        <p:cNvGrpSpPr/>
        <p:nvPr/>
      </p:nvGrpSpPr>
      <p:grpSpPr>
        <a:xfrm>
          <a:off x="0" y="0"/>
          <a:ext cx="0" cy="0"/>
          <a:chOff x="0" y="0"/>
          <a:chExt cx="0" cy="0"/>
        </a:xfrm>
      </p:grpSpPr>
      <p:grpSp>
        <p:nvGrpSpPr>
          <p:cNvPr id="1648" name="Google Shape;1648;p14"/>
          <p:cNvGrpSpPr/>
          <p:nvPr/>
        </p:nvGrpSpPr>
        <p:grpSpPr>
          <a:xfrm rot="10800000" flipH="1">
            <a:off x="-2787653" y="-1131489"/>
            <a:ext cx="8606976" cy="3541652"/>
            <a:chOff x="5619200" y="4458200"/>
            <a:chExt cx="1647150" cy="742900"/>
          </a:xfrm>
        </p:grpSpPr>
        <p:sp>
          <p:nvSpPr>
            <p:cNvPr id="1649" name="Google Shape;1649;p1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0" name="Google Shape;1650;p1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1" name="Google Shape;1651;p1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2" name="Google Shape;1652;p1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3" name="Google Shape;1653;p1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654" name="Google Shape;1654;p14"/>
          <p:cNvGrpSpPr/>
          <p:nvPr/>
        </p:nvGrpSpPr>
        <p:grpSpPr>
          <a:xfrm>
            <a:off x="226985" y="4709187"/>
            <a:ext cx="6013565" cy="3238173"/>
            <a:chOff x="4178350" y="2375050"/>
            <a:chExt cx="938350" cy="515775"/>
          </a:xfrm>
        </p:grpSpPr>
        <p:sp>
          <p:nvSpPr>
            <p:cNvPr id="1655" name="Google Shape;1655;p1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6" name="Google Shape;1656;p1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7" name="Google Shape;1657;p1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8" name="Google Shape;1658;p1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59" name="Google Shape;1659;p1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0" name="Google Shape;1660;p1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1" name="Google Shape;1661;p1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662" name="Google Shape;1662;p14"/>
          <p:cNvGrpSpPr/>
          <p:nvPr/>
        </p:nvGrpSpPr>
        <p:grpSpPr>
          <a:xfrm rot="-423650">
            <a:off x="-1581073" y="4251461"/>
            <a:ext cx="3543083" cy="3771471"/>
            <a:chOff x="4159600" y="887163"/>
            <a:chExt cx="1265600" cy="1344550"/>
          </a:xfrm>
        </p:grpSpPr>
        <p:sp>
          <p:nvSpPr>
            <p:cNvPr id="1663" name="Google Shape;1663;p1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4" name="Google Shape;1664;p1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5" name="Google Shape;1665;p1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6" name="Google Shape;1666;p1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7" name="Google Shape;1667;p1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8" name="Google Shape;1668;p1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69" name="Google Shape;1669;p1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0" name="Google Shape;1670;p1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1" name="Google Shape;1671;p1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2" name="Google Shape;1672;p1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3" name="Google Shape;1673;p1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4" name="Google Shape;1674;p1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5" name="Google Shape;1675;p1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6" name="Google Shape;1676;p1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7" name="Google Shape;1677;p1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8" name="Google Shape;1678;p1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79" name="Google Shape;1679;p1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0" name="Google Shape;1680;p1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1" name="Google Shape;1681;p1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2" name="Google Shape;1682;p1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3" name="Google Shape;1683;p1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4" name="Google Shape;1684;p1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5" name="Google Shape;1685;p1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6" name="Google Shape;1686;p1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7" name="Google Shape;1687;p1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8" name="Google Shape;1688;p1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89" name="Google Shape;1689;p1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0" name="Google Shape;1690;p1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1" name="Google Shape;1691;p1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2" name="Google Shape;1692;p1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3" name="Google Shape;1693;p1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4" name="Google Shape;1694;p1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5" name="Google Shape;1695;p1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6" name="Google Shape;1696;p1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7" name="Google Shape;1697;p1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8" name="Google Shape;1698;p1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699" name="Google Shape;1699;p1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0" name="Google Shape;1700;p1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1" name="Google Shape;1701;p1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2" name="Google Shape;1702;p1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3" name="Google Shape;1703;p1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4" name="Google Shape;1704;p1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5" name="Google Shape;1705;p1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6" name="Google Shape;1706;p1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7" name="Google Shape;1707;p1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8" name="Google Shape;1708;p1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09" name="Google Shape;1709;p1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0" name="Google Shape;1710;p1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1" name="Google Shape;1711;p1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2" name="Google Shape;1712;p1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3" name="Google Shape;1713;p1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4" name="Google Shape;1714;p1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5" name="Google Shape;1715;p1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6" name="Google Shape;1716;p1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7" name="Google Shape;1717;p1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8" name="Google Shape;1718;p1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19" name="Google Shape;1719;p1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0" name="Google Shape;1720;p1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1" name="Google Shape;1721;p1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2" name="Google Shape;1722;p1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3" name="Google Shape;1723;p1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4" name="Google Shape;1724;p1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5" name="Google Shape;1725;p1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6" name="Google Shape;1726;p1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7" name="Google Shape;1727;p1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8" name="Google Shape;1728;p1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29" name="Google Shape;1729;p1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0" name="Google Shape;1730;p1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1" name="Google Shape;1731;p1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2" name="Google Shape;1732;p1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3" name="Google Shape;1733;p1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4" name="Google Shape;1734;p1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5" name="Google Shape;1735;p1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6" name="Google Shape;1736;p1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7" name="Google Shape;1737;p1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8" name="Google Shape;1738;p1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39" name="Google Shape;1739;p1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0" name="Google Shape;1740;p1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1" name="Google Shape;1741;p1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2" name="Google Shape;1742;p1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3" name="Google Shape;1743;p1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4" name="Google Shape;1744;p1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5" name="Google Shape;1745;p1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6" name="Google Shape;1746;p1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7" name="Google Shape;1747;p1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8" name="Google Shape;1748;p1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49" name="Google Shape;1749;p1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0" name="Google Shape;1750;p1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1" name="Google Shape;1751;p1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2" name="Google Shape;1752;p1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3" name="Google Shape;1753;p1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4" name="Google Shape;1754;p1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5" name="Google Shape;1755;p1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6" name="Google Shape;1756;p1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7" name="Google Shape;1757;p1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8" name="Google Shape;1758;p1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59" name="Google Shape;1759;p1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0" name="Google Shape;1760;p1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1" name="Google Shape;1761;p1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2" name="Google Shape;1762;p1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3" name="Google Shape;1763;p1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4" name="Google Shape;1764;p1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5" name="Google Shape;1765;p1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6" name="Google Shape;1766;p1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67" name="Google Shape;1767;p1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768" name="Google Shape;1768;p14"/>
          <p:cNvGrpSpPr/>
          <p:nvPr/>
        </p:nvGrpSpPr>
        <p:grpSpPr>
          <a:xfrm rot="-10163243">
            <a:off x="-471616" y="-177772"/>
            <a:ext cx="1844947" cy="3112128"/>
            <a:chOff x="3026750" y="1552825"/>
            <a:chExt cx="1108700" cy="1867600"/>
          </a:xfrm>
        </p:grpSpPr>
        <p:sp>
          <p:nvSpPr>
            <p:cNvPr id="1769" name="Google Shape;1769;p1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0" name="Google Shape;1770;p1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1" name="Google Shape;1771;p1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2" name="Google Shape;1772;p1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3" name="Google Shape;1773;p1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4" name="Google Shape;1774;p1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5" name="Google Shape;1775;p1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6" name="Google Shape;1776;p1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7" name="Google Shape;1777;p1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8" name="Google Shape;1778;p1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79" name="Google Shape;1779;p1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0" name="Google Shape;1780;p1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1" name="Google Shape;1781;p1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2" name="Google Shape;1782;p1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3" name="Google Shape;1783;p1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4" name="Google Shape;1784;p1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5" name="Google Shape;1785;p1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6" name="Google Shape;1786;p1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87" name="Google Shape;1787;p1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788" name="Google Shape;1788;p14"/>
          <p:cNvGrpSpPr/>
          <p:nvPr/>
        </p:nvGrpSpPr>
        <p:grpSpPr>
          <a:xfrm rot="-10011506">
            <a:off x="11350635" y="-455385"/>
            <a:ext cx="1228129" cy="1974232"/>
            <a:chOff x="2402100" y="3854125"/>
            <a:chExt cx="435600" cy="698825"/>
          </a:xfrm>
        </p:grpSpPr>
        <p:sp>
          <p:nvSpPr>
            <p:cNvPr id="1789" name="Google Shape;1789;p1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0" name="Google Shape;1790;p1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1" name="Google Shape;1791;p1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2" name="Google Shape;1792;p1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3" name="Google Shape;1793;p1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4" name="Google Shape;1794;p1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5" name="Google Shape;1795;p1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6" name="Google Shape;1796;p1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7" name="Google Shape;1797;p1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8" name="Google Shape;1798;p1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799" name="Google Shape;1799;p1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0" name="Google Shape;1800;p1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1" name="Google Shape;1801;p1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02" name="Google Shape;1802;p14"/>
          <p:cNvGrpSpPr/>
          <p:nvPr/>
        </p:nvGrpSpPr>
        <p:grpSpPr>
          <a:xfrm>
            <a:off x="11305626" y="5410725"/>
            <a:ext cx="1126750" cy="1991307"/>
            <a:chOff x="2797700" y="3217325"/>
            <a:chExt cx="682725" cy="1204225"/>
          </a:xfrm>
        </p:grpSpPr>
        <p:sp>
          <p:nvSpPr>
            <p:cNvPr id="1803" name="Google Shape;1803;p1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4" name="Google Shape;1804;p1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5" name="Google Shape;1805;p1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6" name="Google Shape;1806;p1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7" name="Google Shape;1807;p1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8" name="Google Shape;1808;p1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09" name="Google Shape;1809;p1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10" name="Google Shape;1810;p14"/>
          <p:cNvGrpSpPr/>
          <p:nvPr/>
        </p:nvGrpSpPr>
        <p:grpSpPr>
          <a:xfrm rot="10800000">
            <a:off x="9961336" y="-1510032"/>
            <a:ext cx="1344307" cy="2125579"/>
            <a:chOff x="322650" y="2571325"/>
            <a:chExt cx="573100" cy="904450"/>
          </a:xfrm>
        </p:grpSpPr>
        <p:sp>
          <p:nvSpPr>
            <p:cNvPr id="1811" name="Google Shape;1811;p1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2" name="Google Shape;1812;p1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3" name="Google Shape;1813;p1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4" name="Google Shape;1814;p1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5" name="Google Shape;1815;p1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6" name="Google Shape;1816;p1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17" name="Google Shape;1817;p1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18" name="Google Shape;1818;p14"/>
          <p:cNvGrpSpPr/>
          <p:nvPr/>
        </p:nvGrpSpPr>
        <p:grpSpPr>
          <a:xfrm>
            <a:off x="3835113" y="954234"/>
            <a:ext cx="932109" cy="848100"/>
            <a:chOff x="3652400" y="3788700"/>
            <a:chExt cx="700450" cy="636075"/>
          </a:xfrm>
        </p:grpSpPr>
        <p:sp>
          <p:nvSpPr>
            <p:cNvPr id="1819" name="Google Shape;1819;p1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0" name="Google Shape;1820;p1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1" name="Google Shape;1821;p1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2" name="Google Shape;1822;p1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3" name="Google Shape;1823;p1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4" name="Google Shape;1824;p1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5" name="Google Shape;1825;p1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6" name="Google Shape;1826;p1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7" name="Google Shape;1827;p1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8" name="Google Shape;1828;p1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29" name="Google Shape;1829;p1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30" name="Google Shape;1830;p1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31" name="Google Shape;1831;p1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32" name="Google Shape;1832;p1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33" name="Google Shape;1833;p1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834" name="Google Shape;1834;p14"/>
          <p:cNvSpPr txBox="1">
            <a:spLocks noGrp="1"/>
          </p:cNvSpPr>
          <p:nvPr>
            <p:ph type="body" idx="1"/>
          </p:nvPr>
        </p:nvSpPr>
        <p:spPr>
          <a:xfrm>
            <a:off x="1103341" y="2941000"/>
            <a:ext cx="4260862" cy="1218000"/>
          </a:xfrm>
          <a:prstGeom prst="rect">
            <a:avLst/>
          </a:prstGeom>
        </p:spPr>
        <p:txBody>
          <a:bodyPr spcFirstLastPara="1" wrap="square" lIns="91425" tIns="91425" rIns="91425" bIns="91425" anchor="ctr" anchorCtr="0">
            <a:noAutofit/>
          </a:bodyPr>
          <a:lstStyle>
            <a:lvl1pPr marL="608396" lvl="0" indent="-422497" rtl="0">
              <a:spcBef>
                <a:spcPts val="0"/>
              </a:spcBef>
              <a:spcAft>
                <a:spcPts val="0"/>
              </a:spcAft>
              <a:buSzPts val="1400"/>
              <a:buChar char="●"/>
              <a:defRPr sz="1863"/>
            </a:lvl1pPr>
            <a:lvl2pPr marL="1216792" lvl="1" indent="-422497" algn="r" rtl="0">
              <a:spcBef>
                <a:spcPts val="2129"/>
              </a:spcBef>
              <a:spcAft>
                <a:spcPts val="0"/>
              </a:spcAft>
              <a:buSzPts val="1400"/>
              <a:buChar char="○"/>
              <a:defRPr/>
            </a:lvl2pPr>
            <a:lvl3pPr marL="1825188" lvl="2" indent="-422497" algn="r" rtl="0">
              <a:spcBef>
                <a:spcPts val="2129"/>
              </a:spcBef>
              <a:spcAft>
                <a:spcPts val="0"/>
              </a:spcAft>
              <a:buSzPts val="1400"/>
              <a:buChar char="■"/>
              <a:defRPr/>
            </a:lvl3pPr>
            <a:lvl4pPr marL="2433584" lvl="3" indent="-422497" algn="r" rtl="0">
              <a:spcBef>
                <a:spcPts val="2129"/>
              </a:spcBef>
              <a:spcAft>
                <a:spcPts val="0"/>
              </a:spcAft>
              <a:buSzPts val="1400"/>
              <a:buChar char="●"/>
              <a:defRPr/>
            </a:lvl4pPr>
            <a:lvl5pPr marL="3041980" lvl="4" indent="-422497" rtl="0">
              <a:spcBef>
                <a:spcPts val="2129"/>
              </a:spcBef>
              <a:spcAft>
                <a:spcPts val="0"/>
              </a:spcAft>
              <a:buSzPts val="1400"/>
              <a:buChar char="○"/>
              <a:defRPr/>
            </a:lvl5pPr>
            <a:lvl6pPr marL="3650376" lvl="5" indent="-422497" algn="r" rtl="0">
              <a:spcBef>
                <a:spcPts val="2129"/>
              </a:spcBef>
              <a:spcAft>
                <a:spcPts val="0"/>
              </a:spcAft>
              <a:buSzPts val="1400"/>
              <a:buChar char="■"/>
              <a:defRPr/>
            </a:lvl6pPr>
            <a:lvl7pPr marL="4258772" lvl="6" indent="-422497" algn="r" rtl="0">
              <a:spcBef>
                <a:spcPts val="2129"/>
              </a:spcBef>
              <a:spcAft>
                <a:spcPts val="0"/>
              </a:spcAft>
              <a:buSzPts val="1400"/>
              <a:buChar char="●"/>
              <a:defRPr/>
            </a:lvl7pPr>
            <a:lvl8pPr marL="4867168" lvl="7" indent="-422497" algn="r" rtl="0">
              <a:spcBef>
                <a:spcPts val="2129"/>
              </a:spcBef>
              <a:spcAft>
                <a:spcPts val="0"/>
              </a:spcAft>
              <a:buSzPts val="1400"/>
              <a:buChar char="○"/>
              <a:defRPr/>
            </a:lvl8pPr>
            <a:lvl9pPr marL="5475564" lvl="8" indent="-422497" algn="r" rtl="0">
              <a:spcBef>
                <a:spcPts val="2129"/>
              </a:spcBef>
              <a:spcAft>
                <a:spcPts val="2129"/>
              </a:spcAft>
              <a:buSzPts val="1400"/>
              <a:buChar char="■"/>
              <a:defRPr/>
            </a:lvl9pPr>
          </a:lstStyle>
          <a:p>
            <a:endParaRPr/>
          </a:p>
        </p:txBody>
      </p:sp>
      <p:sp>
        <p:nvSpPr>
          <p:cNvPr id="1835" name="Google Shape;1835;p14"/>
          <p:cNvSpPr txBox="1">
            <a:spLocks noGrp="1"/>
          </p:cNvSpPr>
          <p:nvPr>
            <p:ph type="title"/>
          </p:nvPr>
        </p:nvSpPr>
        <p:spPr>
          <a:xfrm>
            <a:off x="7079346" y="2342884"/>
            <a:ext cx="4138302" cy="197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4924" b="1"/>
            </a:lvl1pPr>
            <a:lvl2pPr lvl="1" algn="r" rtl="0">
              <a:spcBef>
                <a:spcPts val="0"/>
              </a:spcBef>
              <a:spcAft>
                <a:spcPts val="0"/>
              </a:spcAft>
              <a:buSzPts val="3700"/>
              <a:buNone/>
              <a:defRPr sz="4924"/>
            </a:lvl2pPr>
            <a:lvl3pPr lvl="2" algn="r" rtl="0">
              <a:spcBef>
                <a:spcPts val="0"/>
              </a:spcBef>
              <a:spcAft>
                <a:spcPts val="0"/>
              </a:spcAft>
              <a:buSzPts val="3700"/>
              <a:buNone/>
              <a:defRPr sz="4924"/>
            </a:lvl3pPr>
            <a:lvl4pPr lvl="3" algn="r" rtl="0">
              <a:spcBef>
                <a:spcPts val="0"/>
              </a:spcBef>
              <a:spcAft>
                <a:spcPts val="0"/>
              </a:spcAft>
              <a:buSzPts val="3700"/>
              <a:buNone/>
              <a:defRPr sz="4924"/>
            </a:lvl4pPr>
            <a:lvl5pPr lvl="4" algn="r" rtl="0">
              <a:spcBef>
                <a:spcPts val="0"/>
              </a:spcBef>
              <a:spcAft>
                <a:spcPts val="0"/>
              </a:spcAft>
              <a:buSzPts val="3700"/>
              <a:buNone/>
              <a:defRPr sz="4924"/>
            </a:lvl5pPr>
            <a:lvl6pPr lvl="5" algn="r" rtl="0">
              <a:spcBef>
                <a:spcPts val="0"/>
              </a:spcBef>
              <a:spcAft>
                <a:spcPts val="0"/>
              </a:spcAft>
              <a:buSzPts val="3700"/>
              <a:buNone/>
              <a:defRPr sz="4924"/>
            </a:lvl6pPr>
            <a:lvl7pPr lvl="6" algn="r" rtl="0">
              <a:spcBef>
                <a:spcPts val="0"/>
              </a:spcBef>
              <a:spcAft>
                <a:spcPts val="0"/>
              </a:spcAft>
              <a:buSzPts val="3700"/>
              <a:buNone/>
              <a:defRPr sz="4924"/>
            </a:lvl7pPr>
            <a:lvl8pPr lvl="7" algn="r" rtl="0">
              <a:spcBef>
                <a:spcPts val="0"/>
              </a:spcBef>
              <a:spcAft>
                <a:spcPts val="0"/>
              </a:spcAft>
              <a:buSzPts val="3700"/>
              <a:buNone/>
              <a:defRPr sz="4924"/>
            </a:lvl8pPr>
            <a:lvl9pPr lvl="8" algn="r" rtl="0">
              <a:spcBef>
                <a:spcPts val="0"/>
              </a:spcBef>
              <a:spcAft>
                <a:spcPts val="0"/>
              </a:spcAft>
              <a:buSzPts val="3700"/>
              <a:buNone/>
              <a:defRPr sz="4924"/>
            </a:lvl9pPr>
          </a:lstStyle>
          <a:p>
            <a:endParaRPr/>
          </a:p>
        </p:txBody>
      </p:sp>
    </p:spTree>
    <p:extLst>
      <p:ext uri="{BB962C8B-B14F-4D97-AF65-F5344CB8AC3E}">
        <p14:creationId xmlns:p14="http://schemas.microsoft.com/office/powerpoint/2010/main" val="719813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
  <p:cSld name="1_title and four columns ">
    <p:spTree>
      <p:nvGrpSpPr>
        <p:cNvPr id="1" name="Shape 1836"/>
        <p:cNvGrpSpPr/>
        <p:nvPr/>
      </p:nvGrpSpPr>
      <p:grpSpPr>
        <a:xfrm>
          <a:off x="0" y="0"/>
          <a:ext cx="0" cy="0"/>
          <a:chOff x="0" y="0"/>
          <a:chExt cx="0" cy="0"/>
        </a:xfrm>
      </p:grpSpPr>
      <p:sp>
        <p:nvSpPr>
          <p:cNvPr id="1837" name="Google Shape;1837;p15"/>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38" name="Google Shape;1838;p15"/>
          <p:cNvSpPr txBox="1">
            <a:spLocks noGrp="1"/>
          </p:cNvSpPr>
          <p:nvPr>
            <p:ph type="title" idx="2"/>
          </p:nvPr>
        </p:nvSpPr>
        <p:spPr>
          <a:xfrm>
            <a:off x="950539"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839" name="Google Shape;1839;p15"/>
          <p:cNvSpPr txBox="1">
            <a:spLocks noGrp="1"/>
          </p:cNvSpPr>
          <p:nvPr>
            <p:ph type="subTitle" idx="1"/>
          </p:nvPr>
        </p:nvSpPr>
        <p:spPr>
          <a:xfrm>
            <a:off x="1141569"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
        <p:nvSpPr>
          <p:cNvPr id="1840" name="Google Shape;1840;p15"/>
          <p:cNvSpPr txBox="1">
            <a:spLocks noGrp="1"/>
          </p:cNvSpPr>
          <p:nvPr>
            <p:ph type="title" idx="3"/>
          </p:nvPr>
        </p:nvSpPr>
        <p:spPr>
          <a:xfrm>
            <a:off x="3635345"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841" name="Google Shape;1841;p15"/>
          <p:cNvSpPr txBox="1">
            <a:spLocks noGrp="1"/>
          </p:cNvSpPr>
          <p:nvPr>
            <p:ph type="subTitle" idx="4"/>
          </p:nvPr>
        </p:nvSpPr>
        <p:spPr>
          <a:xfrm>
            <a:off x="3826373"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grpSp>
        <p:nvGrpSpPr>
          <p:cNvPr id="1842" name="Google Shape;1842;p15"/>
          <p:cNvGrpSpPr/>
          <p:nvPr/>
        </p:nvGrpSpPr>
        <p:grpSpPr>
          <a:xfrm rot="10800000">
            <a:off x="5844050" y="-1416826"/>
            <a:ext cx="7837177" cy="3541652"/>
            <a:chOff x="5619200" y="4458200"/>
            <a:chExt cx="1647150" cy="742900"/>
          </a:xfrm>
        </p:grpSpPr>
        <p:sp>
          <p:nvSpPr>
            <p:cNvPr id="1843" name="Google Shape;1843;p1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44" name="Google Shape;1844;p1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45" name="Google Shape;1845;p1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46" name="Google Shape;1846;p1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47" name="Google Shape;1847;p1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48" name="Google Shape;1848;p15"/>
          <p:cNvGrpSpPr/>
          <p:nvPr/>
        </p:nvGrpSpPr>
        <p:grpSpPr>
          <a:xfrm flipH="1">
            <a:off x="-647104" y="5909406"/>
            <a:ext cx="4310727" cy="2374077"/>
            <a:chOff x="4178350" y="2375050"/>
            <a:chExt cx="938350" cy="515775"/>
          </a:xfrm>
        </p:grpSpPr>
        <p:sp>
          <p:nvSpPr>
            <p:cNvPr id="1849" name="Google Shape;1849;p1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0" name="Google Shape;1850;p1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1" name="Google Shape;1851;p1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2" name="Google Shape;1852;p1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3" name="Google Shape;1853;p1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4" name="Google Shape;1854;p1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5" name="Google Shape;1855;p1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56" name="Google Shape;1856;p15"/>
          <p:cNvGrpSpPr/>
          <p:nvPr/>
        </p:nvGrpSpPr>
        <p:grpSpPr>
          <a:xfrm rot="-1180163">
            <a:off x="10794380" y="6007181"/>
            <a:ext cx="1449887" cy="2330904"/>
            <a:chOff x="2402100" y="3854125"/>
            <a:chExt cx="435600" cy="698825"/>
          </a:xfrm>
        </p:grpSpPr>
        <p:sp>
          <p:nvSpPr>
            <p:cNvPr id="1857" name="Google Shape;1857;p15"/>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8" name="Google Shape;1858;p15"/>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59" name="Google Shape;1859;p15"/>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0" name="Google Shape;1860;p15"/>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1" name="Google Shape;1861;p15"/>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2" name="Google Shape;1862;p15"/>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3" name="Google Shape;1863;p15"/>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4" name="Google Shape;1864;p15"/>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5" name="Google Shape;1865;p15"/>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6" name="Google Shape;1866;p15"/>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7" name="Google Shape;1867;p15"/>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8" name="Google Shape;1868;p15"/>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69" name="Google Shape;1869;p15"/>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70" name="Google Shape;1870;p15"/>
          <p:cNvGrpSpPr/>
          <p:nvPr/>
        </p:nvGrpSpPr>
        <p:grpSpPr>
          <a:xfrm rot="-8100000">
            <a:off x="-120973" y="-853090"/>
            <a:ext cx="1107000" cy="1948769"/>
            <a:chOff x="2797700" y="3217325"/>
            <a:chExt cx="682725" cy="1204225"/>
          </a:xfrm>
        </p:grpSpPr>
        <p:sp>
          <p:nvSpPr>
            <p:cNvPr id="1871" name="Google Shape;1871;p1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2" name="Google Shape;1872;p1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3" name="Google Shape;1873;p1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4" name="Google Shape;1874;p1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5" name="Google Shape;1875;p1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6" name="Google Shape;1876;p1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77" name="Google Shape;1877;p1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78" name="Google Shape;1878;p15"/>
          <p:cNvGrpSpPr/>
          <p:nvPr/>
        </p:nvGrpSpPr>
        <p:grpSpPr>
          <a:xfrm>
            <a:off x="2788627" y="6137185"/>
            <a:ext cx="932109" cy="848100"/>
            <a:chOff x="3652400" y="3788700"/>
            <a:chExt cx="700450" cy="636075"/>
          </a:xfrm>
        </p:grpSpPr>
        <p:sp>
          <p:nvSpPr>
            <p:cNvPr id="1879" name="Google Shape;1879;p15"/>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0" name="Google Shape;1880;p15"/>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1" name="Google Shape;1881;p15"/>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2" name="Google Shape;1882;p15"/>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3" name="Google Shape;1883;p15"/>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4" name="Google Shape;1884;p15"/>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5" name="Google Shape;1885;p15"/>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6" name="Google Shape;1886;p15"/>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7" name="Google Shape;1887;p15"/>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8" name="Google Shape;1888;p15"/>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89" name="Google Shape;1889;p15"/>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0" name="Google Shape;1890;p15"/>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1" name="Google Shape;1891;p15"/>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2" name="Google Shape;1892;p15"/>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3" name="Google Shape;1893;p15"/>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894" name="Google Shape;1894;p15"/>
          <p:cNvGrpSpPr/>
          <p:nvPr/>
        </p:nvGrpSpPr>
        <p:grpSpPr>
          <a:xfrm rot="9629822">
            <a:off x="10606616" y="-1110228"/>
            <a:ext cx="1344336" cy="2125632"/>
            <a:chOff x="322650" y="2571325"/>
            <a:chExt cx="573100" cy="904450"/>
          </a:xfrm>
        </p:grpSpPr>
        <p:sp>
          <p:nvSpPr>
            <p:cNvPr id="1895" name="Google Shape;1895;p15"/>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6" name="Google Shape;1896;p15"/>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7" name="Google Shape;1897;p15"/>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8" name="Google Shape;1898;p15"/>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899" name="Google Shape;1899;p15"/>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0" name="Google Shape;1900;p15"/>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1" name="Google Shape;1901;p15"/>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902" name="Google Shape;1902;p15"/>
          <p:cNvGrpSpPr/>
          <p:nvPr/>
        </p:nvGrpSpPr>
        <p:grpSpPr>
          <a:xfrm rot="-4956298" flipH="1">
            <a:off x="11181941" y="5490320"/>
            <a:ext cx="1738799" cy="1293768"/>
            <a:chOff x="4500175" y="3779525"/>
            <a:chExt cx="1136425" cy="847075"/>
          </a:xfrm>
        </p:grpSpPr>
        <p:sp>
          <p:nvSpPr>
            <p:cNvPr id="1903" name="Google Shape;1903;p1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4" name="Google Shape;1904;p1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5" name="Google Shape;1905;p1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6" name="Google Shape;1906;p1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7" name="Google Shape;1907;p1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8" name="Google Shape;1908;p1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09" name="Google Shape;1909;p1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10" name="Google Shape;1910;p1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11" name="Google Shape;1911;p1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12" name="Google Shape;1912;p1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13" name="Google Shape;1913;p1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914" name="Google Shape;1914;p15"/>
          <p:cNvSpPr txBox="1">
            <a:spLocks noGrp="1"/>
          </p:cNvSpPr>
          <p:nvPr>
            <p:ph type="title" idx="5"/>
          </p:nvPr>
        </p:nvSpPr>
        <p:spPr>
          <a:xfrm>
            <a:off x="6261140"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915" name="Google Shape;1915;p15"/>
          <p:cNvSpPr txBox="1">
            <a:spLocks noGrp="1"/>
          </p:cNvSpPr>
          <p:nvPr>
            <p:ph type="subTitle" idx="6"/>
          </p:nvPr>
        </p:nvSpPr>
        <p:spPr>
          <a:xfrm>
            <a:off x="6452170"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
        <p:nvSpPr>
          <p:cNvPr id="1916" name="Google Shape;1916;p15"/>
          <p:cNvSpPr txBox="1">
            <a:spLocks noGrp="1"/>
          </p:cNvSpPr>
          <p:nvPr>
            <p:ph type="title" idx="7"/>
          </p:nvPr>
        </p:nvSpPr>
        <p:spPr>
          <a:xfrm>
            <a:off x="8886923" y="3097319"/>
            <a:ext cx="2330639"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a:latin typeface="Poppins"/>
                <a:ea typeface="Poppins"/>
                <a:cs typeface="Poppins"/>
                <a:sym typeface="Poppins"/>
              </a:defRPr>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1917" name="Google Shape;1917;p15"/>
          <p:cNvSpPr txBox="1">
            <a:spLocks noGrp="1"/>
          </p:cNvSpPr>
          <p:nvPr>
            <p:ph type="subTitle" idx="8"/>
          </p:nvPr>
        </p:nvSpPr>
        <p:spPr>
          <a:xfrm>
            <a:off x="9078153" y="3545935"/>
            <a:ext cx="1948587"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Tree>
    <p:extLst>
      <p:ext uri="{BB962C8B-B14F-4D97-AF65-F5344CB8AC3E}">
        <p14:creationId xmlns:p14="http://schemas.microsoft.com/office/powerpoint/2010/main" val="4037922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918"/>
        <p:cNvGrpSpPr/>
        <p:nvPr/>
      </p:nvGrpSpPr>
      <p:grpSpPr>
        <a:xfrm>
          <a:off x="0" y="0"/>
          <a:ext cx="0" cy="0"/>
          <a:chOff x="0" y="0"/>
          <a:chExt cx="0" cy="0"/>
        </a:xfrm>
      </p:grpSpPr>
      <p:sp>
        <p:nvSpPr>
          <p:cNvPr id="1919" name="Google Shape;1919;p16"/>
          <p:cNvSpPr txBox="1">
            <a:spLocks noGrp="1"/>
          </p:cNvSpPr>
          <p:nvPr>
            <p:ph type="title"/>
          </p:nvPr>
        </p:nvSpPr>
        <p:spPr>
          <a:xfrm>
            <a:off x="950540" y="727667"/>
            <a:ext cx="3736688"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194" b="1"/>
            </a:lvl1pPr>
            <a:lvl2pPr lvl="1" rtl="0">
              <a:spcBef>
                <a:spcPts val="0"/>
              </a:spcBef>
              <a:spcAft>
                <a:spcPts val="0"/>
              </a:spcAft>
              <a:buSzPts val="2400"/>
              <a:buNone/>
              <a:defRPr sz="3194"/>
            </a:lvl2pPr>
            <a:lvl3pPr lvl="2" rtl="0">
              <a:spcBef>
                <a:spcPts val="0"/>
              </a:spcBef>
              <a:spcAft>
                <a:spcPts val="0"/>
              </a:spcAft>
              <a:buSzPts val="2400"/>
              <a:buNone/>
              <a:defRPr sz="3194"/>
            </a:lvl3pPr>
            <a:lvl4pPr lvl="3" rtl="0">
              <a:spcBef>
                <a:spcPts val="0"/>
              </a:spcBef>
              <a:spcAft>
                <a:spcPts val="0"/>
              </a:spcAft>
              <a:buSzPts val="2400"/>
              <a:buNone/>
              <a:defRPr sz="3194"/>
            </a:lvl4pPr>
            <a:lvl5pPr lvl="4" rtl="0">
              <a:spcBef>
                <a:spcPts val="0"/>
              </a:spcBef>
              <a:spcAft>
                <a:spcPts val="0"/>
              </a:spcAft>
              <a:buSzPts val="2400"/>
              <a:buNone/>
              <a:defRPr sz="3194"/>
            </a:lvl5pPr>
            <a:lvl6pPr lvl="5" rtl="0">
              <a:spcBef>
                <a:spcPts val="0"/>
              </a:spcBef>
              <a:spcAft>
                <a:spcPts val="0"/>
              </a:spcAft>
              <a:buSzPts val="2400"/>
              <a:buNone/>
              <a:defRPr sz="3194"/>
            </a:lvl6pPr>
            <a:lvl7pPr lvl="6" rtl="0">
              <a:spcBef>
                <a:spcPts val="0"/>
              </a:spcBef>
              <a:spcAft>
                <a:spcPts val="0"/>
              </a:spcAft>
              <a:buSzPts val="2400"/>
              <a:buNone/>
              <a:defRPr sz="3194"/>
            </a:lvl7pPr>
            <a:lvl8pPr lvl="7" rtl="0">
              <a:spcBef>
                <a:spcPts val="0"/>
              </a:spcBef>
              <a:spcAft>
                <a:spcPts val="0"/>
              </a:spcAft>
              <a:buSzPts val="2400"/>
              <a:buNone/>
              <a:defRPr sz="3194"/>
            </a:lvl8pPr>
            <a:lvl9pPr lvl="8" rtl="0">
              <a:spcBef>
                <a:spcPts val="0"/>
              </a:spcBef>
              <a:spcAft>
                <a:spcPts val="0"/>
              </a:spcAft>
              <a:buSzPts val="2400"/>
              <a:buNone/>
              <a:defRPr sz="3194"/>
            </a:lvl9pPr>
          </a:lstStyle>
          <a:p>
            <a:endParaRPr/>
          </a:p>
        </p:txBody>
      </p:sp>
      <p:sp>
        <p:nvSpPr>
          <p:cNvPr id="1920" name="Google Shape;1920;p16"/>
          <p:cNvSpPr txBox="1">
            <a:spLocks noGrp="1"/>
          </p:cNvSpPr>
          <p:nvPr>
            <p:ph type="body" idx="1"/>
          </p:nvPr>
        </p:nvSpPr>
        <p:spPr>
          <a:xfrm>
            <a:off x="950540" y="2312600"/>
            <a:ext cx="3736688" cy="3344800"/>
          </a:xfrm>
          <a:prstGeom prst="rect">
            <a:avLst/>
          </a:prstGeom>
        </p:spPr>
        <p:txBody>
          <a:bodyPr spcFirstLastPara="1" wrap="square" lIns="91425" tIns="91425" rIns="91425" bIns="91425" anchor="t" anchorCtr="0">
            <a:noAutofit/>
          </a:bodyPr>
          <a:lstStyle>
            <a:lvl1pPr marL="608396" lvl="0" indent="-405597" rtl="0">
              <a:spcBef>
                <a:spcPts val="0"/>
              </a:spcBef>
              <a:spcAft>
                <a:spcPts val="0"/>
              </a:spcAft>
              <a:buSzPts val="1200"/>
              <a:buChar char="●"/>
              <a:defRPr sz="1597"/>
            </a:lvl1pPr>
            <a:lvl2pPr marL="1216792" lvl="1" indent="-405597" rtl="0">
              <a:spcBef>
                <a:spcPts val="2129"/>
              </a:spcBef>
              <a:spcAft>
                <a:spcPts val="0"/>
              </a:spcAft>
              <a:buSzPts val="1200"/>
              <a:buChar char="○"/>
              <a:defRPr sz="1597"/>
            </a:lvl2pPr>
            <a:lvl3pPr marL="1825188" lvl="2" indent="-405597" rtl="0">
              <a:spcBef>
                <a:spcPts val="2129"/>
              </a:spcBef>
              <a:spcAft>
                <a:spcPts val="0"/>
              </a:spcAft>
              <a:buSzPts val="1200"/>
              <a:buChar char="■"/>
              <a:defRPr sz="1597"/>
            </a:lvl3pPr>
            <a:lvl4pPr marL="2433584" lvl="3" indent="-405597" rtl="0">
              <a:spcBef>
                <a:spcPts val="2129"/>
              </a:spcBef>
              <a:spcAft>
                <a:spcPts val="0"/>
              </a:spcAft>
              <a:buSzPts val="1200"/>
              <a:buChar char="●"/>
              <a:defRPr sz="1597"/>
            </a:lvl4pPr>
            <a:lvl5pPr marL="3041980" lvl="4" indent="-405597" rtl="0">
              <a:spcBef>
                <a:spcPts val="2129"/>
              </a:spcBef>
              <a:spcAft>
                <a:spcPts val="0"/>
              </a:spcAft>
              <a:buSzPts val="1200"/>
              <a:buChar char="○"/>
              <a:defRPr sz="1597"/>
            </a:lvl5pPr>
            <a:lvl6pPr marL="3650376" lvl="5" indent="-405597" rtl="0">
              <a:spcBef>
                <a:spcPts val="2129"/>
              </a:spcBef>
              <a:spcAft>
                <a:spcPts val="0"/>
              </a:spcAft>
              <a:buSzPts val="1200"/>
              <a:buChar char="■"/>
              <a:defRPr sz="1597"/>
            </a:lvl6pPr>
            <a:lvl7pPr marL="4258772" lvl="6" indent="-405597" rtl="0">
              <a:spcBef>
                <a:spcPts val="2129"/>
              </a:spcBef>
              <a:spcAft>
                <a:spcPts val="0"/>
              </a:spcAft>
              <a:buSzPts val="1200"/>
              <a:buChar char="●"/>
              <a:defRPr sz="1597"/>
            </a:lvl7pPr>
            <a:lvl8pPr marL="4867168" lvl="7" indent="-405597" rtl="0">
              <a:spcBef>
                <a:spcPts val="2129"/>
              </a:spcBef>
              <a:spcAft>
                <a:spcPts val="0"/>
              </a:spcAft>
              <a:buSzPts val="1200"/>
              <a:buChar char="○"/>
              <a:defRPr sz="1597"/>
            </a:lvl8pPr>
            <a:lvl9pPr marL="5475564" lvl="8" indent="-405597" rtl="0">
              <a:spcBef>
                <a:spcPts val="2129"/>
              </a:spcBef>
              <a:spcAft>
                <a:spcPts val="2129"/>
              </a:spcAft>
              <a:buSzPts val="1200"/>
              <a:buChar char="■"/>
              <a:defRPr sz="1597"/>
            </a:lvl9pPr>
          </a:lstStyle>
          <a:p>
            <a:endParaRPr/>
          </a:p>
        </p:txBody>
      </p:sp>
      <p:grpSp>
        <p:nvGrpSpPr>
          <p:cNvPr id="1921" name="Google Shape;1921;p16"/>
          <p:cNvGrpSpPr/>
          <p:nvPr/>
        </p:nvGrpSpPr>
        <p:grpSpPr>
          <a:xfrm flipH="1">
            <a:off x="-1105208" y="5095255"/>
            <a:ext cx="4310727" cy="2374077"/>
            <a:chOff x="4178350" y="2375050"/>
            <a:chExt cx="938350" cy="515775"/>
          </a:xfrm>
        </p:grpSpPr>
        <p:sp>
          <p:nvSpPr>
            <p:cNvPr id="1922" name="Google Shape;1922;p16"/>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3" name="Google Shape;1923;p16"/>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4" name="Google Shape;1924;p16"/>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5" name="Google Shape;1925;p16"/>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6" name="Google Shape;1926;p16"/>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7" name="Google Shape;1927;p16"/>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28" name="Google Shape;1928;p16"/>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929" name="Google Shape;1929;p16"/>
          <p:cNvGrpSpPr/>
          <p:nvPr/>
        </p:nvGrpSpPr>
        <p:grpSpPr>
          <a:xfrm>
            <a:off x="2417051" y="5179941"/>
            <a:ext cx="1172539" cy="2072231"/>
            <a:chOff x="2797700" y="3217325"/>
            <a:chExt cx="682725" cy="1204225"/>
          </a:xfrm>
        </p:grpSpPr>
        <p:sp>
          <p:nvSpPr>
            <p:cNvPr id="1930" name="Google Shape;1930;p1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1" name="Google Shape;1931;p1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2" name="Google Shape;1932;p1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3" name="Google Shape;1933;p1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4" name="Google Shape;1934;p1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5" name="Google Shape;1935;p1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36" name="Google Shape;1936;p1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937" name="Google Shape;1937;p16"/>
          <p:cNvSpPr/>
          <p:nvPr/>
        </p:nvSpPr>
        <p:spPr>
          <a:xfrm>
            <a:off x="105893" y="4451151"/>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1938" name="Google Shape;1938;p16"/>
          <p:cNvGrpSpPr/>
          <p:nvPr/>
        </p:nvGrpSpPr>
        <p:grpSpPr>
          <a:xfrm rot="9556908">
            <a:off x="3555092" y="-1478669"/>
            <a:ext cx="1390456" cy="2235189"/>
            <a:chOff x="2402100" y="3854125"/>
            <a:chExt cx="435600" cy="698825"/>
          </a:xfrm>
        </p:grpSpPr>
        <p:sp>
          <p:nvSpPr>
            <p:cNvPr id="1939" name="Google Shape;1939;p1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0" name="Google Shape;1940;p1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1" name="Google Shape;1941;p1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2" name="Google Shape;1942;p1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3" name="Google Shape;1943;p1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4" name="Google Shape;1944;p1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5" name="Google Shape;1945;p1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6" name="Google Shape;1946;p1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7" name="Google Shape;1947;p1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8" name="Google Shape;1948;p1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49" name="Google Shape;1949;p1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50" name="Google Shape;1950;p1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51" name="Google Shape;1951;p1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1952" name="Google Shape;1952;p16"/>
          <p:cNvSpPr txBox="1">
            <a:spLocks noGrp="1"/>
          </p:cNvSpPr>
          <p:nvPr>
            <p:ph type="title" idx="2"/>
          </p:nvPr>
        </p:nvSpPr>
        <p:spPr>
          <a:xfrm>
            <a:off x="950540" y="1198833"/>
            <a:ext cx="3736688" cy="10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900"/>
              <a:buFont typeface="Poppins"/>
              <a:buNone/>
              <a:defRPr sz="2528">
                <a:solidFill>
                  <a:schemeClr val="lt2"/>
                </a:solidFill>
                <a:latin typeface="Poppins"/>
                <a:ea typeface="Poppins"/>
                <a:cs typeface="Poppins"/>
                <a:sym typeface="Poppins"/>
              </a:defRPr>
            </a:lvl1pPr>
            <a:lvl2pPr lvl="1" rtl="0">
              <a:spcBef>
                <a:spcPts val="0"/>
              </a:spcBef>
              <a:spcAft>
                <a:spcPts val="0"/>
              </a:spcAft>
              <a:buSzPts val="2400"/>
              <a:buNone/>
              <a:defRPr sz="3194"/>
            </a:lvl2pPr>
            <a:lvl3pPr lvl="2" rtl="0">
              <a:spcBef>
                <a:spcPts val="0"/>
              </a:spcBef>
              <a:spcAft>
                <a:spcPts val="0"/>
              </a:spcAft>
              <a:buSzPts val="2400"/>
              <a:buNone/>
              <a:defRPr sz="3194"/>
            </a:lvl3pPr>
            <a:lvl4pPr lvl="3" rtl="0">
              <a:spcBef>
                <a:spcPts val="0"/>
              </a:spcBef>
              <a:spcAft>
                <a:spcPts val="0"/>
              </a:spcAft>
              <a:buSzPts val="2400"/>
              <a:buNone/>
              <a:defRPr sz="3194"/>
            </a:lvl4pPr>
            <a:lvl5pPr lvl="4" rtl="0">
              <a:spcBef>
                <a:spcPts val="0"/>
              </a:spcBef>
              <a:spcAft>
                <a:spcPts val="0"/>
              </a:spcAft>
              <a:buSzPts val="2400"/>
              <a:buNone/>
              <a:defRPr sz="3194"/>
            </a:lvl5pPr>
            <a:lvl6pPr lvl="5" rtl="0">
              <a:spcBef>
                <a:spcPts val="0"/>
              </a:spcBef>
              <a:spcAft>
                <a:spcPts val="0"/>
              </a:spcAft>
              <a:buSzPts val="2400"/>
              <a:buNone/>
              <a:defRPr sz="3194"/>
            </a:lvl6pPr>
            <a:lvl7pPr lvl="6" rtl="0">
              <a:spcBef>
                <a:spcPts val="0"/>
              </a:spcBef>
              <a:spcAft>
                <a:spcPts val="0"/>
              </a:spcAft>
              <a:buSzPts val="2400"/>
              <a:buNone/>
              <a:defRPr sz="3194"/>
            </a:lvl7pPr>
            <a:lvl8pPr lvl="7" rtl="0">
              <a:spcBef>
                <a:spcPts val="0"/>
              </a:spcBef>
              <a:spcAft>
                <a:spcPts val="0"/>
              </a:spcAft>
              <a:buSzPts val="2400"/>
              <a:buNone/>
              <a:defRPr sz="3194"/>
            </a:lvl8pPr>
            <a:lvl9pPr lvl="8" rtl="0">
              <a:spcBef>
                <a:spcPts val="0"/>
              </a:spcBef>
              <a:spcAft>
                <a:spcPts val="0"/>
              </a:spcAft>
              <a:buSzPts val="2400"/>
              <a:buNone/>
              <a:defRPr sz="3194"/>
            </a:lvl9pPr>
          </a:lstStyle>
          <a:p>
            <a:endParaRPr/>
          </a:p>
        </p:txBody>
      </p:sp>
    </p:spTree>
    <p:extLst>
      <p:ext uri="{BB962C8B-B14F-4D97-AF65-F5344CB8AC3E}">
        <p14:creationId xmlns:p14="http://schemas.microsoft.com/office/powerpoint/2010/main" val="3498784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953"/>
        <p:cNvGrpSpPr/>
        <p:nvPr/>
      </p:nvGrpSpPr>
      <p:grpSpPr>
        <a:xfrm>
          <a:off x="0" y="0"/>
          <a:ext cx="0" cy="0"/>
          <a:chOff x="0" y="0"/>
          <a:chExt cx="0" cy="0"/>
        </a:xfrm>
      </p:grpSpPr>
      <p:sp>
        <p:nvSpPr>
          <p:cNvPr id="1954" name="Google Shape;1954;p17"/>
          <p:cNvSpPr txBox="1">
            <a:spLocks noGrp="1"/>
          </p:cNvSpPr>
          <p:nvPr>
            <p:ph type="title"/>
          </p:nvPr>
        </p:nvSpPr>
        <p:spPr>
          <a:xfrm>
            <a:off x="7480960" y="727667"/>
            <a:ext cx="3736688" cy="100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3194" b="1"/>
            </a:lvl1pPr>
            <a:lvl2pPr lvl="1" algn="r" rtl="0">
              <a:spcBef>
                <a:spcPts val="0"/>
              </a:spcBef>
              <a:spcAft>
                <a:spcPts val="0"/>
              </a:spcAft>
              <a:buSzPts val="2400"/>
              <a:buNone/>
              <a:defRPr sz="3194"/>
            </a:lvl2pPr>
            <a:lvl3pPr lvl="2" algn="r" rtl="0">
              <a:spcBef>
                <a:spcPts val="0"/>
              </a:spcBef>
              <a:spcAft>
                <a:spcPts val="0"/>
              </a:spcAft>
              <a:buSzPts val="2400"/>
              <a:buNone/>
              <a:defRPr sz="3194"/>
            </a:lvl3pPr>
            <a:lvl4pPr lvl="3" algn="r" rtl="0">
              <a:spcBef>
                <a:spcPts val="0"/>
              </a:spcBef>
              <a:spcAft>
                <a:spcPts val="0"/>
              </a:spcAft>
              <a:buSzPts val="2400"/>
              <a:buNone/>
              <a:defRPr sz="3194"/>
            </a:lvl4pPr>
            <a:lvl5pPr lvl="4" algn="r" rtl="0">
              <a:spcBef>
                <a:spcPts val="0"/>
              </a:spcBef>
              <a:spcAft>
                <a:spcPts val="0"/>
              </a:spcAft>
              <a:buSzPts val="2400"/>
              <a:buNone/>
              <a:defRPr sz="3194"/>
            </a:lvl5pPr>
            <a:lvl6pPr lvl="5" algn="r" rtl="0">
              <a:spcBef>
                <a:spcPts val="0"/>
              </a:spcBef>
              <a:spcAft>
                <a:spcPts val="0"/>
              </a:spcAft>
              <a:buSzPts val="2400"/>
              <a:buNone/>
              <a:defRPr sz="3194"/>
            </a:lvl6pPr>
            <a:lvl7pPr lvl="6" algn="r" rtl="0">
              <a:spcBef>
                <a:spcPts val="0"/>
              </a:spcBef>
              <a:spcAft>
                <a:spcPts val="0"/>
              </a:spcAft>
              <a:buSzPts val="2400"/>
              <a:buNone/>
              <a:defRPr sz="3194"/>
            </a:lvl7pPr>
            <a:lvl8pPr lvl="7" algn="r" rtl="0">
              <a:spcBef>
                <a:spcPts val="0"/>
              </a:spcBef>
              <a:spcAft>
                <a:spcPts val="0"/>
              </a:spcAft>
              <a:buSzPts val="2400"/>
              <a:buNone/>
              <a:defRPr sz="3194"/>
            </a:lvl8pPr>
            <a:lvl9pPr lvl="8" algn="r" rtl="0">
              <a:spcBef>
                <a:spcPts val="0"/>
              </a:spcBef>
              <a:spcAft>
                <a:spcPts val="0"/>
              </a:spcAft>
              <a:buSzPts val="2400"/>
              <a:buNone/>
              <a:defRPr sz="3194"/>
            </a:lvl9pPr>
          </a:lstStyle>
          <a:p>
            <a:endParaRPr/>
          </a:p>
        </p:txBody>
      </p:sp>
      <p:sp>
        <p:nvSpPr>
          <p:cNvPr id="1955" name="Google Shape;1955;p17"/>
          <p:cNvSpPr txBox="1">
            <a:spLocks noGrp="1"/>
          </p:cNvSpPr>
          <p:nvPr>
            <p:ph type="body" idx="1"/>
          </p:nvPr>
        </p:nvSpPr>
        <p:spPr>
          <a:xfrm>
            <a:off x="7480960" y="2312600"/>
            <a:ext cx="3736688" cy="3344800"/>
          </a:xfrm>
          <a:prstGeom prst="rect">
            <a:avLst/>
          </a:prstGeom>
        </p:spPr>
        <p:txBody>
          <a:bodyPr spcFirstLastPara="1" wrap="square" lIns="91425" tIns="91425" rIns="91425" bIns="91425" anchor="t" anchorCtr="0">
            <a:noAutofit/>
          </a:bodyPr>
          <a:lstStyle>
            <a:lvl1pPr marL="608396" lvl="0" indent="-405597" algn="r" rtl="0">
              <a:spcBef>
                <a:spcPts val="0"/>
              </a:spcBef>
              <a:spcAft>
                <a:spcPts val="0"/>
              </a:spcAft>
              <a:buSzPts val="1200"/>
              <a:buChar char="●"/>
              <a:defRPr sz="1597"/>
            </a:lvl1pPr>
            <a:lvl2pPr marL="1216792" lvl="1" indent="-405597" algn="r" rtl="0">
              <a:spcBef>
                <a:spcPts val="2129"/>
              </a:spcBef>
              <a:spcAft>
                <a:spcPts val="0"/>
              </a:spcAft>
              <a:buSzPts val="1200"/>
              <a:buChar char="○"/>
              <a:defRPr sz="1597"/>
            </a:lvl2pPr>
            <a:lvl3pPr marL="1825188" lvl="2" indent="-405597" algn="r" rtl="0">
              <a:spcBef>
                <a:spcPts val="2129"/>
              </a:spcBef>
              <a:spcAft>
                <a:spcPts val="0"/>
              </a:spcAft>
              <a:buSzPts val="1200"/>
              <a:buChar char="■"/>
              <a:defRPr sz="1597"/>
            </a:lvl3pPr>
            <a:lvl4pPr marL="2433584" lvl="3" indent="-405597" algn="r" rtl="0">
              <a:spcBef>
                <a:spcPts val="2129"/>
              </a:spcBef>
              <a:spcAft>
                <a:spcPts val="0"/>
              </a:spcAft>
              <a:buSzPts val="1200"/>
              <a:buChar char="●"/>
              <a:defRPr sz="1597"/>
            </a:lvl4pPr>
            <a:lvl5pPr marL="3041980" lvl="4" indent="-405597" algn="r" rtl="0">
              <a:spcBef>
                <a:spcPts val="2129"/>
              </a:spcBef>
              <a:spcAft>
                <a:spcPts val="0"/>
              </a:spcAft>
              <a:buSzPts val="1200"/>
              <a:buChar char="○"/>
              <a:defRPr sz="1597"/>
            </a:lvl5pPr>
            <a:lvl6pPr marL="3650376" lvl="5" indent="-405597" algn="r" rtl="0">
              <a:spcBef>
                <a:spcPts val="2129"/>
              </a:spcBef>
              <a:spcAft>
                <a:spcPts val="0"/>
              </a:spcAft>
              <a:buSzPts val="1200"/>
              <a:buChar char="■"/>
              <a:defRPr sz="1597"/>
            </a:lvl6pPr>
            <a:lvl7pPr marL="4258772" lvl="6" indent="-405597" algn="r" rtl="0">
              <a:spcBef>
                <a:spcPts val="2129"/>
              </a:spcBef>
              <a:spcAft>
                <a:spcPts val="0"/>
              </a:spcAft>
              <a:buSzPts val="1200"/>
              <a:buChar char="●"/>
              <a:defRPr sz="1597"/>
            </a:lvl7pPr>
            <a:lvl8pPr marL="4867168" lvl="7" indent="-405597" algn="r" rtl="0">
              <a:spcBef>
                <a:spcPts val="2129"/>
              </a:spcBef>
              <a:spcAft>
                <a:spcPts val="0"/>
              </a:spcAft>
              <a:buSzPts val="1200"/>
              <a:buChar char="○"/>
              <a:defRPr sz="1597"/>
            </a:lvl8pPr>
            <a:lvl9pPr marL="5475564" lvl="8" indent="-405597" algn="r" rtl="0">
              <a:spcBef>
                <a:spcPts val="2129"/>
              </a:spcBef>
              <a:spcAft>
                <a:spcPts val="2129"/>
              </a:spcAft>
              <a:buSzPts val="1200"/>
              <a:buChar char="■"/>
              <a:defRPr sz="1597"/>
            </a:lvl9pPr>
          </a:lstStyle>
          <a:p>
            <a:endParaRPr/>
          </a:p>
        </p:txBody>
      </p:sp>
      <p:sp>
        <p:nvSpPr>
          <p:cNvPr id="1956" name="Google Shape;1956;p17"/>
          <p:cNvSpPr txBox="1">
            <a:spLocks noGrp="1"/>
          </p:cNvSpPr>
          <p:nvPr>
            <p:ph type="title" idx="2"/>
          </p:nvPr>
        </p:nvSpPr>
        <p:spPr>
          <a:xfrm>
            <a:off x="7480960" y="1198833"/>
            <a:ext cx="3736688" cy="1007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900"/>
              <a:buFont typeface="Poppins"/>
              <a:buNone/>
              <a:defRPr sz="2528">
                <a:solidFill>
                  <a:schemeClr val="lt2"/>
                </a:solidFill>
                <a:latin typeface="Poppins"/>
                <a:ea typeface="Poppins"/>
                <a:cs typeface="Poppins"/>
                <a:sym typeface="Poppins"/>
              </a:defRPr>
            </a:lvl1pPr>
            <a:lvl2pPr lvl="1" algn="r" rtl="0">
              <a:spcBef>
                <a:spcPts val="0"/>
              </a:spcBef>
              <a:spcAft>
                <a:spcPts val="0"/>
              </a:spcAft>
              <a:buSzPts val="2400"/>
              <a:buNone/>
              <a:defRPr sz="3194"/>
            </a:lvl2pPr>
            <a:lvl3pPr lvl="2" algn="r" rtl="0">
              <a:spcBef>
                <a:spcPts val="0"/>
              </a:spcBef>
              <a:spcAft>
                <a:spcPts val="0"/>
              </a:spcAft>
              <a:buSzPts val="2400"/>
              <a:buNone/>
              <a:defRPr sz="3194"/>
            </a:lvl3pPr>
            <a:lvl4pPr lvl="3" algn="r" rtl="0">
              <a:spcBef>
                <a:spcPts val="0"/>
              </a:spcBef>
              <a:spcAft>
                <a:spcPts val="0"/>
              </a:spcAft>
              <a:buSzPts val="2400"/>
              <a:buNone/>
              <a:defRPr sz="3194"/>
            </a:lvl4pPr>
            <a:lvl5pPr lvl="4" algn="r" rtl="0">
              <a:spcBef>
                <a:spcPts val="0"/>
              </a:spcBef>
              <a:spcAft>
                <a:spcPts val="0"/>
              </a:spcAft>
              <a:buSzPts val="2400"/>
              <a:buNone/>
              <a:defRPr sz="3194"/>
            </a:lvl5pPr>
            <a:lvl6pPr lvl="5" algn="r" rtl="0">
              <a:spcBef>
                <a:spcPts val="0"/>
              </a:spcBef>
              <a:spcAft>
                <a:spcPts val="0"/>
              </a:spcAft>
              <a:buSzPts val="2400"/>
              <a:buNone/>
              <a:defRPr sz="3194"/>
            </a:lvl6pPr>
            <a:lvl7pPr lvl="6" algn="r" rtl="0">
              <a:spcBef>
                <a:spcPts val="0"/>
              </a:spcBef>
              <a:spcAft>
                <a:spcPts val="0"/>
              </a:spcAft>
              <a:buSzPts val="2400"/>
              <a:buNone/>
              <a:defRPr sz="3194"/>
            </a:lvl7pPr>
            <a:lvl8pPr lvl="7" algn="r" rtl="0">
              <a:spcBef>
                <a:spcPts val="0"/>
              </a:spcBef>
              <a:spcAft>
                <a:spcPts val="0"/>
              </a:spcAft>
              <a:buSzPts val="2400"/>
              <a:buNone/>
              <a:defRPr sz="3194"/>
            </a:lvl8pPr>
            <a:lvl9pPr lvl="8" algn="r" rtl="0">
              <a:spcBef>
                <a:spcPts val="0"/>
              </a:spcBef>
              <a:spcAft>
                <a:spcPts val="0"/>
              </a:spcAft>
              <a:buSzPts val="2400"/>
              <a:buNone/>
              <a:defRPr sz="3194"/>
            </a:lvl9pPr>
          </a:lstStyle>
          <a:p>
            <a:endParaRPr/>
          </a:p>
        </p:txBody>
      </p:sp>
      <p:grpSp>
        <p:nvGrpSpPr>
          <p:cNvPr id="1957" name="Google Shape;1957;p17"/>
          <p:cNvGrpSpPr/>
          <p:nvPr/>
        </p:nvGrpSpPr>
        <p:grpSpPr>
          <a:xfrm rot="10800000">
            <a:off x="6168182" y="-2813993"/>
            <a:ext cx="7837177" cy="3541652"/>
            <a:chOff x="5619200" y="4458200"/>
            <a:chExt cx="1647150" cy="742900"/>
          </a:xfrm>
        </p:grpSpPr>
        <p:sp>
          <p:nvSpPr>
            <p:cNvPr id="1958" name="Google Shape;1958;p1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59" name="Google Shape;1959;p1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0" name="Google Shape;1960;p1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1" name="Google Shape;1961;p1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2" name="Google Shape;1962;p1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963" name="Google Shape;1963;p17"/>
          <p:cNvGrpSpPr/>
          <p:nvPr/>
        </p:nvGrpSpPr>
        <p:grpSpPr>
          <a:xfrm rot="-1180163">
            <a:off x="10369045" y="5833881"/>
            <a:ext cx="1449887" cy="2330904"/>
            <a:chOff x="2402100" y="3854125"/>
            <a:chExt cx="435600" cy="698825"/>
          </a:xfrm>
        </p:grpSpPr>
        <p:sp>
          <p:nvSpPr>
            <p:cNvPr id="1964" name="Google Shape;1964;p1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5" name="Google Shape;1965;p1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6" name="Google Shape;1966;p1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7" name="Google Shape;1967;p1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8" name="Google Shape;1968;p1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69" name="Google Shape;1969;p1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0" name="Google Shape;1970;p1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1" name="Google Shape;1971;p1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2" name="Google Shape;1972;p1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3" name="Google Shape;1973;p1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4" name="Google Shape;1974;p1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5" name="Google Shape;1975;p1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6" name="Google Shape;1976;p1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977" name="Google Shape;1977;p17"/>
          <p:cNvGrpSpPr/>
          <p:nvPr/>
        </p:nvGrpSpPr>
        <p:grpSpPr>
          <a:xfrm rot="4365907" flipH="1">
            <a:off x="6089625" y="-806647"/>
            <a:ext cx="1738769" cy="1293772"/>
            <a:chOff x="4500175" y="3779525"/>
            <a:chExt cx="1136425" cy="847075"/>
          </a:xfrm>
        </p:grpSpPr>
        <p:sp>
          <p:nvSpPr>
            <p:cNvPr id="1978" name="Google Shape;1978;p17"/>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79" name="Google Shape;1979;p17"/>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0" name="Google Shape;1980;p17"/>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1" name="Google Shape;1981;p17"/>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2" name="Google Shape;1982;p17"/>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3" name="Google Shape;1983;p17"/>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4" name="Google Shape;1984;p17"/>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5" name="Google Shape;1985;p17"/>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6" name="Google Shape;1986;p17"/>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7" name="Google Shape;1987;p17"/>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88" name="Google Shape;1988;p17"/>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1989" name="Google Shape;1989;p17"/>
          <p:cNvGrpSpPr/>
          <p:nvPr/>
        </p:nvGrpSpPr>
        <p:grpSpPr>
          <a:xfrm rot="-749388" flipH="1">
            <a:off x="11521905" y="4764551"/>
            <a:ext cx="1172486" cy="2072136"/>
            <a:chOff x="2797700" y="3217325"/>
            <a:chExt cx="682725" cy="1204225"/>
          </a:xfrm>
        </p:grpSpPr>
        <p:sp>
          <p:nvSpPr>
            <p:cNvPr id="1990" name="Google Shape;1990;p17"/>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1" name="Google Shape;1991;p17"/>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2" name="Google Shape;1992;p17"/>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3" name="Google Shape;1993;p17"/>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4" name="Google Shape;1994;p17"/>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5" name="Google Shape;1995;p17"/>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1996" name="Google Shape;1996;p17"/>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9566631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43"/>
        <p:cNvGrpSpPr/>
        <p:nvPr/>
      </p:nvGrpSpPr>
      <p:grpSpPr>
        <a:xfrm>
          <a:off x="0" y="0"/>
          <a:ext cx="0" cy="0"/>
          <a:chOff x="0" y="0"/>
          <a:chExt cx="0" cy="0"/>
        </a:xfrm>
      </p:grpSpPr>
      <p:sp>
        <p:nvSpPr>
          <p:cNvPr id="2044" name="Google Shape;2044;p19"/>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045" name="Google Shape;2045;p19"/>
          <p:cNvGrpSpPr/>
          <p:nvPr/>
        </p:nvGrpSpPr>
        <p:grpSpPr>
          <a:xfrm>
            <a:off x="-1289297" y="5389894"/>
            <a:ext cx="5367243" cy="2955941"/>
            <a:chOff x="4178350" y="2375050"/>
            <a:chExt cx="938350" cy="515775"/>
          </a:xfrm>
        </p:grpSpPr>
        <p:sp>
          <p:nvSpPr>
            <p:cNvPr id="2046" name="Google Shape;2046;p1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47" name="Google Shape;2047;p1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48" name="Google Shape;2048;p1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49" name="Google Shape;2049;p1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50" name="Google Shape;2050;p1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51" name="Google Shape;2051;p1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52" name="Google Shape;2052;p1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053" name="Google Shape;2053;p19"/>
          <p:cNvSpPr txBox="1">
            <a:spLocks noGrp="1"/>
          </p:cNvSpPr>
          <p:nvPr>
            <p:ph type="title" idx="2"/>
          </p:nvPr>
        </p:nvSpPr>
        <p:spPr>
          <a:xfrm>
            <a:off x="983775" y="2114733"/>
            <a:ext cx="289713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054" name="Google Shape;2054;p19"/>
          <p:cNvSpPr txBox="1">
            <a:spLocks noGrp="1"/>
          </p:cNvSpPr>
          <p:nvPr>
            <p:ph type="subTitle" idx="1"/>
          </p:nvPr>
        </p:nvSpPr>
        <p:spPr>
          <a:xfrm>
            <a:off x="1221244" y="2697300"/>
            <a:ext cx="2422060" cy="192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055" name="Google Shape;2055;p19"/>
          <p:cNvSpPr txBox="1">
            <a:spLocks noGrp="1"/>
          </p:cNvSpPr>
          <p:nvPr>
            <p:ph type="title" idx="3"/>
          </p:nvPr>
        </p:nvSpPr>
        <p:spPr>
          <a:xfrm>
            <a:off x="4654204" y="2114733"/>
            <a:ext cx="289713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056" name="Google Shape;2056;p19"/>
          <p:cNvSpPr txBox="1">
            <a:spLocks noGrp="1"/>
          </p:cNvSpPr>
          <p:nvPr>
            <p:ph type="subTitle" idx="4"/>
          </p:nvPr>
        </p:nvSpPr>
        <p:spPr>
          <a:xfrm>
            <a:off x="4891664" y="2697300"/>
            <a:ext cx="2422060" cy="192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057" name="Google Shape;2057;p19"/>
          <p:cNvSpPr txBox="1">
            <a:spLocks noGrp="1"/>
          </p:cNvSpPr>
          <p:nvPr>
            <p:ph type="title" idx="5"/>
          </p:nvPr>
        </p:nvSpPr>
        <p:spPr>
          <a:xfrm>
            <a:off x="8324601" y="2114733"/>
            <a:ext cx="289713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058" name="Google Shape;2058;p19"/>
          <p:cNvSpPr txBox="1">
            <a:spLocks noGrp="1"/>
          </p:cNvSpPr>
          <p:nvPr>
            <p:ph type="subTitle" idx="6"/>
          </p:nvPr>
        </p:nvSpPr>
        <p:spPr>
          <a:xfrm>
            <a:off x="8562052" y="2697300"/>
            <a:ext cx="2422060" cy="192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grpSp>
        <p:nvGrpSpPr>
          <p:cNvPr id="2059" name="Google Shape;2059;p19"/>
          <p:cNvGrpSpPr/>
          <p:nvPr/>
        </p:nvGrpSpPr>
        <p:grpSpPr>
          <a:xfrm flipH="1">
            <a:off x="6565820" y="5026807"/>
            <a:ext cx="7837177" cy="3541652"/>
            <a:chOff x="5619200" y="4458200"/>
            <a:chExt cx="1647150" cy="742900"/>
          </a:xfrm>
        </p:grpSpPr>
        <p:sp>
          <p:nvSpPr>
            <p:cNvPr id="2060" name="Google Shape;2060;p1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1" name="Google Shape;2061;p1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2" name="Google Shape;2062;p1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3" name="Google Shape;2063;p1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4" name="Google Shape;2064;p1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065" name="Google Shape;2065;p19"/>
          <p:cNvSpPr/>
          <p:nvPr/>
        </p:nvSpPr>
        <p:spPr>
          <a:xfrm rot="-902929">
            <a:off x="2510622" y="5294174"/>
            <a:ext cx="2330992" cy="208810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066" name="Google Shape;2066;p19"/>
          <p:cNvGrpSpPr/>
          <p:nvPr/>
        </p:nvGrpSpPr>
        <p:grpSpPr>
          <a:xfrm rot="2510711">
            <a:off x="-595318" y="4418265"/>
            <a:ext cx="1187187" cy="1909100"/>
            <a:chOff x="2402100" y="3854125"/>
            <a:chExt cx="435600" cy="698825"/>
          </a:xfrm>
        </p:grpSpPr>
        <p:sp>
          <p:nvSpPr>
            <p:cNvPr id="2067" name="Google Shape;2067;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8" name="Google Shape;2068;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69" name="Google Shape;2069;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0" name="Google Shape;2070;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1" name="Google Shape;2071;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2" name="Google Shape;2072;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3" name="Google Shape;2073;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4" name="Google Shape;2074;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5" name="Google Shape;2075;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6" name="Google Shape;2076;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7" name="Google Shape;2077;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8" name="Google Shape;2078;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79" name="Google Shape;2079;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080" name="Google Shape;2080;p19"/>
          <p:cNvGrpSpPr/>
          <p:nvPr/>
        </p:nvGrpSpPr>
        <p:grpSpPr>
          <a:xfrm rot="-3072683" flipH="1">
            <a:off x="5615511" y="5635904"/>
            <a:ext cx="1537276" cy="2463904"/>
            <a:chOff x="2402100" y="3854125"/>
            <a:chExt cx="435600" cy="698825"/>
          </a:xfrm>
        </p:grpSpPr>
        <p:sp>
          <p:nvSpPr>
            <p:cNvPr id="2081" name="Google Shape;2081;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2" name="Google Shape;2082;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3" name="Google Shape;2083;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4" name="Google Shape;2084;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5" name="Google Shape;2085;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6" name="Google Shape;2086;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7" name="Google Shape;2087;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8" name="Google Shape;2088;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89" name="Google Shape;2089;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0" name="Google Shape;2090;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1" name="Google Shape;2091;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2" name="Google Shape;2092;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3" name="Google Shape;2093;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094" name="Google Shape;2094;p19"/>
          <p:cNvGrpSpPr/>
          <p:nvPr/>
        </p:nvGrpSpPr>
        <p:grpSpPr>
          <a:xfrm rot="418436">
            <a:off x="10744915" y="4072599"/>
            <a:ext cx="1970935" cy="3326251"/>
            <a:chOff x="3026750" y="1552825"/>
            <a:chExt cx="1108700" cy="1867600"/>
          </a:xfrm>
        </p:grpSpPr>
        <p:sp>
          <p:nvSpPr>
            <p:cNvPr id="2095" name="Google Shape;2095;p1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6" name="Google Shape;2096;p1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7" name="Google Shape;2097;p1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8" name="Google Shape;2098;p1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099" name="Google Shape;2099;p1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0" name="Google Shape;2100;p1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1" name="Google Shape;2101;p1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2" name="Google Shape;2102;p1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3" name="Google Shape;2103;p1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4" name="Google Shape;2104;p1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5" name="Google Shape;2105;p1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6" name="Google Shape;2106;p1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7" name="Google Shape;2107;p1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8" name="Google Shape;2108;p1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09" name="Google Shape;2109;p1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0" name="Google Shape;2110;p1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1" name="Google Shape;2111;p1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2" name="Google Shape;2112;p1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3" name="Google Shape;2113;p1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114" name="Google Shape;2114;p19"/>
          <p:cNvGrpSpPr/>
          <p:nvPr/>
        </p:nvGrpSpPr>
        <p:grpSpPr>
          <a:xfrm>
            <a:off x="9382590" y="5771385"/>
            <a:ext cx="932109" cy="848100"/>
            <a:chOff x="3652400" y="3788700"/>
            <a:chExt cx="700450" cy="636075"/>
          </a:xfrm>
        </p:grpSpPr>
        <p:sp>
          <p:nvSpPr>
            <p:cNvPr id="2115" name="Google Shape;2115;p1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6" name="Google Shape;2116;p1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7" name="Google Shape;2117;p1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8" name="Google Shape;2118;p1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19" name="Google Shape;2119;p1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0" name="Google Shape;2120;p1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1" name="Google Shape;2121;p1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2" name="Google Shape;2122;p1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3" name="Google Shape;2123;p1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4" name="Google Shape;2124;p1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5" name="Google Shape;2125;p1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6" name="Google Shape;2126;p1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7" name="Google Shape;2127;p1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8" name="Google Shape;2128;p1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29" name="Google Shape;2129;p1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130" name="Google Shape;2130;p19"/>
          <p:cNvGrpSpPr/>
          <p:nvPr/>
        </p:nvGrpSpPr>
        <p:grpSpPr>
          <a:xfrm rot="2397965">
            <a:off x="721667" y="6205875"/>
            <a:ext cx="1852396" cy="1383524"/>
            <a:chOff x="4500175" y="3779525"/>
            <a:chExt cx="1136425" cy="847075"/>
          </a:xfrm>
        </p:grpSpPr>
        <p:sp>
          <p:nvSpPr>
            <p:cNvPr id="2131" name="Google Shape;2131;p1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2" name="Google Shape;2132;p1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3" name="Google Shape;2133;p1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4" name="Google Shape;2134;p1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5" name="Google Shape;2135;p1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6" name="Google Shape;2136;p1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7" name="Google Shape;2137;p1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8" name="Google Shape;2138;p1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39" name="Google Shape;2139;p1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40" name="Google Shape;2140;p1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41" name="Google Shape;2141;p1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307734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solidFill>
          <a:srgbClr val="012640"/>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19D8442C-CA86-485A-8822-EF02542105A0}"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13" name="Slide Number Placeholder 6"/>
          <p:cNvSpPr>
            <a:spLocks noGrp="1"/>
          </p:cNvSpPr>
          <p:nvPr>
            <p:ph type="sldNum" sz="quarter" idx="12"/>
          </p:nvPr>
        </p:nvSpPr>
        <p:spPr>
          <a:xfrm>
            <a:off x="9392320" y="6572257"/>
            <a:ext cx="2839244" cy="365125"/>
          </a:xfrm>
        </p:spPr>
        <p:txBody>
          <a:bodyPr/>
          <a:lstStyle>
            <a:lvl1pPr>
              <a:defRPr sz="1280" b="1">
                <a:solidFill>
                  <a:schemeClr val="bg1"/>
                </a:solidFill>
              </a:defRPr>
            </a:lvl1pPr>
          </a:lstStyle>
          <a:p>
            <a:fld id="{7882FCF9-D15E-4A61-AC4B-5BBAE8202BB9}" type="slidenum">
              <a:rPr lang="en-US" smtClean="0"/>
              <a:pPr/>
              <a:t>‹#›</a:t>
            </a:fld>
            <a:endParaRPr lang="en-US"/>
          </a:p>
        </p:txBody>
      </p:sp>
    </p:spTree>
    <p:extLst>
      <p:ext uri="{BB962C8B-B14F-4D97-AF65-F5344CB8AC3E}">
        <p14:creationId xmlns:p14="http://schemas.microsoft.com/office/powerpoint/2010/main" val="27315748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142"/>
        <p:cNvGrpSpPr/>
        <p:nvPr/>
      </p:nvGrpSpPr>
      <p:grpSpPr>
        <a:xfrm>
          <a:off x="0" y="0"/>
          <a:ext cx="0" cy="0"/>
          <a:chOff x="0" y="0"/>
          <a:chExt cx="0" cy="0"/>
        </a:xfrm>
      </p:grpSpPr>
      <p:sp>
        <p:nvSpPr>
          <p:cNvPr id="2143" name="Google Shape;2143;p20"/>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44" name="Google Shape;2144;p20"/>
          <p:cNvSpPr txBox="1">
            <a:spLocks noGrp="1"/>
          </p:cNvSpPr>
          <p:nvPr>
            <p:ph type="title" idx="2"/>
          </p:nvPr>
        </p:nvSpPr>
        <p:spPr>
          <a:xfrm>
            <a:off x="1990205" y="2589967"/>
            <a:ext cx="299414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b="1"/>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2145" name="Google Shape;2145;p20"/>
          <p:cNvSpPr txBox="1">
            <a:spLocks noGrp="1"/>
          </p:cNvSpPr>
          <p:nvPr>
            <p:ph type="subTitle" idx="1"/>
          </p:nvPr>
        </p:nvSpPr>
        <p:spPr>
          <a:xfrm>
            <a:off x="2235602" y="3038571"/>
            <a:ext cx="2503501"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sp>
        <p:nvSpPr>
          <p:cNvPr id="2146" name="Google Shape;2146;p20"/>
          <p:cNvSpPr txBox="1">
            <a:spLocks noGrp="1"/>
          </p:cNvSpPr>
          <p:nvPr>
            <p:ph type="title" idx="3"/>
          </p:nvPr>
        </p:nvSpPr>
        <p:spPr>
          <a:xfrm>
            <a:off x="7183838" y="2589967"/>
            <a:ext cx="299414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a:buNone/>
              <a:defRPr sz="1996" b="1"/>
            </a:lvl1pPr>
            <a:lvl2pPr lvl="1" algn="ctr" rtl="0">
              <a:spcBef>
                <a:spcPts val="0"/>
              </a:spcBef>
              <a:spcAft>
                <a:spcPts val="0"/>
              </a:spcAft>
              <a:buSzPts val="2200"/>
              <a:buFont typeface="Poppins"/>
              <a:buNone/>
              <a:defRPr sz="2928">
                <a:latin typeface="Poppins"/>
                <a:ea typeface="Poppins"/>
                <a:cs typeface="Poppins"/>
                <a:sym typeface="Poppins"/>
              </a:defRPr>
            </a:lvl2pPr>
            <a:lvl3pPr lvl="2" algn="ctr" rtl="0">
              <a:spcBef>
                <a:spcPts val="0"/>
              </a:spcBef>
              <a:spcAft>
                <a:spcPts val="0"/>
              </a:spcAft>
              <a:buSzPts val="2200"/>
              <a:buFont typeface="Poppins"/>
              <a:buNone/>
              <a:defRPr sz="2928">
                <a:latin typeface="Poppins"/>
                <a:ea typeface="Poppins"/>
                <a:cs typeface="Poppins"/>
                <a:sym typeface="Poppins"/>
              </a:defRPr>
            </a:lvl3pPr>
            <a:lvl4pPr lvl="3" algn="ctr" rtl="0">
              <a:spcBef>
                <a:spcPts val="0"/>
              </a:spcBef>
              <a:spcAft>
                <a:spcPts val="0"/>
              </a:spcAft>
              <a:buSzPts val="2200"/>
              <a:buFont typeface="Poppins"/>
              <a:buNone/>
              <a:defRPr sz="2928">
                <a:latin typeface="Poppins"/>
                <a:ea typeface="Poppins"/>
                <a:cs typeface="Poppins"/>
                <a:sym typeface="Poppins"/>
              </a:defRPr>
            </a:lvl4pPr>
            <a:lvl5pPr lvl="4" algn="ctr" rtl="0">
              <a:spcBef>
                <a:spcPts val="0"/>
              </a:spcBef>
              <a:spcAft>
                <a:spcPts val="0"/>
              </a:spcAft>
              <a:buSzPts val="2200"/>
              <a:buFont typeface="Poppins"/>
              <a:buNone/>
              <a:defRPr sz="2928">
                <a:latin typeface="Poppins"/>
                <a:ea typeface="Poppins"/>
                <a:cs typeface="Poppins"/>
                <a:sym typeface="Poppins"/>
              </a:defRPr>
            </a:lvl5pPr>
            <a:lvl6pPr lvl="5" algn="ctr" rtl="0">
              <a:spcBef>
                <a:spcPts val="0"/>
              </a:spcBef>
              <a:spcAft>
                <a:spcPts val="0"/>
              </a:spcAft>
              <a:buSzPts val="2200"/>
              <a:buFont typeface="Poppins"/>
              <a:buNone/>
              <a:defRPr sz="2928">
                <a:latin typeface="Poppins"/>
                <a:ea typeface="Poppins"/>
                <a:cs typeface="Poppins"/>
                <a:sym typeface="Poppins"/>
              </a:defRPr>
            </a:lvl6pPr>
            <a:lvl7pPr lvl="6" algn="ctr" rtl="0">
              <a:spcBef>
                <a:spcPts val="0"/>
              </a:spcBef>
              <a:spcAft>
                <a:spcPts val="0"/>
              </a:spcAft>
              <a:buSzPts val="2200"/>
              <a:buFont typeface="Poppins"/>
              <a:buNone/>
              <a:defRPr sz="2928">
                <a:latin typeface="Poppins"/>
                <a:ea typeface="Poppins"/>
                <a:cs typeface="Poppins"/>
                <a:sym typeface="Poppins"/>
              </a:defRPr>
            </a:lvl7pPr>
            <a:lvl8pPr lvl="7" algn="ctr" rtl="0">
              <a:spcBef>
                <a:spcPts val="0"/>
              </a:spcBef>
              <a:spcAft>
                <a:spcPts val="0"/>
              </a:spcAft>
              <a:buSzPts val="2200"/>
              <a:buFont typeface="Poppins"/>
              <a:buNone/>
              <a:defRPr sz="2928">
                <a:latin typeface="Poppins"/>
                <a:ea typeface="Poppins"/>
                <a:cs typeface="Poppins"/>
                <a:sym typeface="Poppins"/>
              </a:defRPr>
            </a:lvl8pPr>
            <a:lvl9pPr lvl="8" algn="ctr" rtl="0">
              <a:spcBef>
                <a:spcPts val="0"/>
              </a:spcBef>
              <a:spcAft>
                <a:spcPts val="0"/>
              </a:spcAft>
              <a:buSzPts val="2200"/>
              <a:buFont typeface="Poppins"/>
              <a:buNone/>
              <a:defRPr sz="2928">
                <a:latin typeface="Poppins"/>
                <a:ea typeface="Poppins"/>
                <a:cs typeface="Poppins"/>
                <a:sym typeface="Poppins"/>
              </a:defRPr>
            </a:lvl9pPr>
          </a:lstStyle>
          <a:p>
            <a:endParaRPr/>
          </a:p>
        </p:txBody>
      </p:sp>
      <p:sp>
        <p:nvSpPr>
          <p:cNvPr id="2147" name="Google Shape;2147;p20"/>
          <p:cNvSpPr txBox="1">
            <a:spLocks noGrp="1"/>
          </p:cNvSpPr>
          <p:nvPr>
            <p:ph type="subTitle" idx="4"/>
          </p:nvPr>
        </p:nvSpPr>
        <p:spPr>
          <a:xfrm>
            <a:off x="7429235" y="3038571"/>
            <a:ext cx="2503501"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597"/>
            </a:lvl1pPr>
            <a:lvl2pPr lvl="1" rtl="0">
              <a:spcBef>
                <a:spcPts val="2129"/>
              </a:spcBef>
              <a:spcAft>
                <a:spcPts val="0"/>
              </a:spcAft>
              <a:buSzPts val="1200"/>
              <a:buNone/>
              <a:defRPr sz="1597"/>
            </a:lvl2pPr>
            <a:lvl3pPr lvl="2" rtl="0">
              <a:spcBef>
                <a:spcPts val="2129"/>
              </a:spcBef>
              <a:spcAft>
                <a:spcPts val="0"/>
              </a:spcAft>
              <a:buSzPts val="1200"/>
              <a:buNone/>
              <a:defRPr sz="1597"/>
            </a:lvl3pPr>
            <a:lvl4pPr lvl="3" rtl="0">
              <a:spcBef>
                <a:spcPts val="2129"/>
              </a:spcBef>
              <a:spcAft>
                <a:spcPts val="0"/>
              </a:spcAft>
              <a:buSzPts val="1200"/>
              <a:buNone/>
              <a:defRPr sz="1597"/>
            </a:lvl4pPr>
            <a:lvl5pPr lvl="4" rtl="0">
              <a:spcBef>
                <a:spcPts val="2129"/>
              </a:spcBef>
              <a:spcAft>
                <a:spcPts val="0"/>
              </a:spcAft>
              <a:buSzPts val="1200"/>
              <a:buNone/>
              <a:defRPr sz="1597"/>
            </a:lvl5pPr>
            <a:lvl6pPr lvl="5" rtl="0">
              <a:spcBef>
                <a:spcPts val="2129"/>
              </a:spcBef>
              <a:spcAft>
                <a:spcPts val="0"/>
              </a:spcAft>
              <a:buSzPts val="1200"/>
              <a:buNone/>
              <a:defRPr sz="1597"/>
            </a:lvl6pPr>
            <a:lvl7pPr lvl="6" rtl="0">
              <a:spcBef>
                <a:spcPts val="2129"/>
              </a:spcBef>
              <a:spcAft>
                <a:spcPts val="0"/>
              </a:spcAft>
              <a:buSzPts val="1200"/>
              <a:buNone/>
              <a:defRPr sz="1597"/>
            </a:lvl7pPr>
            <a:lvl8pPr lvl="7" rtl="0">
              <a:spcBef>
                <a:spcPts val="2129"/>
              </a:spcBef>
              <a:spcAft>
                <a:spcPts val="0"/>
              </a:spcAft>
              <a:buSzPts val="1200"/>
              <a:buNone/>
              <a:defRPr sz="1597"/>
            </a:lvl8pPr>
            <a:lvl9pPr lvl="8" rtl="0">
              <a:spcBef>
                <a:spcPts val="2129"/>
              </a:spcBef>
              <a:spcAft>
                <a:spcPts val="2129"/>
              </a:spcAft>
              <a:buSzPts val="1200"/>
              <a:buNone/>
              <a:defRPr sz="1597"/>
            </a:lvl9pPr>
          </a:lstStyle>
          <a:p>
            <a:endParaRPr/>
          </a:p>
        </p:txBody>
      </p:sp>
      <p:grpSp>
        <p:nvGrpSpPr>
          <p:cNvPr id="2148" name="Google Shape;2148;p20"/>
          <p:cNvGrpSpPr/>
          <p:nvPr/>
        </p:nvGrpSpPr>
        <p:grpSpPr>
          <a:xfrm rot="10800000" flipH="1">
            <a:off x="-1900787" y="-1240156"/>
            <a:ext cx="5429801" cy="2453749"/>
            <a:chOff x="5619200" y="4458200"/>
            <a:chExt cx="1647150" cy="742900"/>
          </a:xfrm>
        </p:grpSpPr>
        <p:sp>
          <p:nvSpPr>
            <p:cNvPr id="2149" name="Google Shape;2149;p20"/>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0" name="Google Shape;2150;p20"/>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1" name="Google Shape;2151;p20"/>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2" name="Google Shape;2152;p20"/>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3" name="Google Shape;2153;p20"/>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154" name="Google Shape;2154;p20"/>
          <p:cNvGrpSpPr/>
          <p:nvPr/>
        </p:nvGrpSpPr>
        <p:grpSpPr>
          <a:xfrm rot="2700000">
            <a:off x="10005219" y="6239725"/>
            <a:ext cx="2156149" cy="1604024"/>
            <a:chOff x="4500175" y="3779525"/>
            <a:chExt cx="1136425" cy="847075"/>
          </a:xfrm>
        </p:grpSpPr>
        <p:sp>
          <p:nvSpPr>
            <p:cNvPr id="2155" name="Google Shape;2155;p2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6" name="Google Shape;2156;p2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7" name="Google Shape;2157;p2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8" name="Google Shape;2158;p2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59" name="Google Shape;2159;p2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0" name="Google Shape;2160;p2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1" name="Google Shape;2161;p2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2" name="Google Shape;2162;p2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3" name="Google Shape;2163;p2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4" name="Google Shape;2164;p2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5" name="Google Shape;2165;p2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166" name="Google Shape;2166;p20"/>
          <p:cNvGrpSpPr/>
          <p:nvPr/>
        </p:nvGrpSpPr>
        <p:grpSpPr>
          <a:xfrm rot="-960419">
            <a:off x="11192041" y="5070052"/>
            <a:ext cx="1325799" cy="2134304"/>
            <a:chOff x="2402100" y="3854125"/>
            <a:chExt cx="435600" cy="698825"/>
          </a:xfrm>
        </p:grpSpPr>
        <p:sp>
          <p:nvSpPr>
            <p:cNvPr id="2167" name="Google Shape;2167;p2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8" name="Google Shape;2168;p2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69" name="Google Shape;2169;p2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0" name="Google Shape;2170;p2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1" name="Google Shape;2171;p2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2" name="Google Shape;2172;p2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3" name="Google Shape;2173;p2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4" name="Google Shape;2174;p2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5" name="Google Shape;2175;p2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6" name="Google Shape;2176;p2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7" name="Google Shape;2177;p2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8" name="Google Shape;2178;p2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79" name="Google Shape;2179;p2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4003182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ly Title 1">
  <p:cSld name="Only Title 1">
    <p:spTree>
      <p:nvGrpSpPr>
        <p:cNvPr id="1" name="Shape 2180"/>
        <p:cNvGrpSpPr/>
        <p:nvPr/>
      </p:nvGrpSpPr>
      <p:grpSpPr>
        <a:xfrm>
          <a:off x="0" y="0"/>
          <a:ext cx="0" cy="0"/>
          <a:chOff x="0" y="0"/>
          <a:chExt cx="0" cy="0"/>
        </a:xfrm>
      </p:grpSpPr>
      <p:sp>
        <p:nvSpPr>
          <p:cNvPr id="2181" name="Google Shape;2181;p21"/>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182" name="Google Shape;2182;p21"/>
          <p:cNvGrpSpPr/>
          <p:nvPr/>
        </p:nvGrpSpPr>
        <p:grpSpPr>
          <a:xfrm rot="10800000" flipH="1">
            <a:off x="7628984" y="-1245924"/>
            <a:ext cx="5367243" cy="2955941"/>
            <a:chOff x="4178350" y="2375050"/>
            <a:chExt cx="938350" cy="515775"/>
          </a:xfrm>
        </p:grpSpPr>
        <p:sp>
          <p:nvSpPr>
            <p:cNvPr id="2183" name="Google Shape;2183;p21"/>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4" name="Google Shape;2184;p21"/>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5" name="Google Shape;2185;p21"/>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6" name="Google Shape;2186;p21"/>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7" name="Google Shape;2187;p21"/>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8" name="Google Shape;2188;p21"/>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89" name="Google Shape;2189;p21"/>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190" name="Google Shape;2190;p21"/>
          <p:cNvSpPr/>
          <p:nvPr/>
        </p:nvSpPr>
        <p:spPr>
          <a:xfrm rot="-7703151" flipH="1">
            <a:off x="10431466" y="603178"/>
            <a:ext cx="2335503" cy="208400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191" name="Google Shape;2191;p21"/>
          <p:cNvGrpSpPr/>
          <p:nvPr/>
        </p:nvGrpSpPr>
        <p:grpSpPr>
          <a:xfrm rot="-1615319">
            <a:off x="11382641" y="2966177"/>
            <a:ext cx="1323935" cy="2234081"/>
            <a:chOff x="3026750" y="1552825"/>
            <a:chExt cx="1108700" cy="1867600"/>
          </a:xfrm>
        </p:grpSpPr>
        <p:sp>
          <p:nvSpPr>
            <p:cNvPr id="2192" name="Google Shape;2192;p21"/>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3" name="Google Shape;2193;p21"/>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4" name="Google Shape;2194;p21"/>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5" name="Google Shape;2195;p21"/>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6" name="Google Shape;2196;p21"/>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7" name="Google Shape;2197;p21"/>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8" name="Google Shape;2198;p21"/>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199" name="Google Shape;2199;p21"/>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0" name="Google Shape;2200;p21"/>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1" name="Google Shape;2201;p21"/>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2" name="Google Shape;2202;p21"/>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3" name="Google Shape;2203;p21"/>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4" name="Google Shape;2204;p21"/>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5" name="Google Shape;2205;p21"/>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6" name="Google Shape;2206;p21"/>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7" name="Google Shape;2207;p21"/>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8" name="Google Shape;2208;p21"/>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09" name="Google Shape;2209;p21"/>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0" name="Google Shape;2210;p21"/>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211" name="Google Shape;2211;p21"/>
          <p:cNvGrpSpPr/>
          <p:nvPr/>
        </p:nvGrpSpPr>
        <p:grpSpPr>
          <a:xfrm rot="-1770465">
            <a:off x="9762855" y="4794299"/>
            <a:ext cx="3543130" cy="3771523"/>
            <a:chOff x="4159600" y="887163"/>
            <a:chExt cx="1265600" cy="1344550"/>
          </a:xfrm>
        </p:grpSpPr>
        <p:sp>
          <p:nvSpPr>
            <p:cNvPr id="2212" name="Google Shape;2212;p21"/>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3" name="Google Shape;2213;p21"/>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4" name="Google Shape;2214;p21"/>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5" name="Google Shape;2215;p21"/>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6" name="Google Shape;2216;p21"/>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7" name="Google Shape;2217;p21"/>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8" name="Google Shape;2218;p21"/>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19" name="Google Shape;2219;p21"/>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0" name="Google Shape;2220;p21"/>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1" name="Google Shape;2221;p21"/>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2" name="Google Shape;2222;p21"/>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3" name="Google Shape;2223;p21"/>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4" name="Google Shape;2224;p21"/>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5" name="Google Shape;2225;p21"/>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6" name="Google Shape;2226;p21"/>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7" name="Google Shape;2227;p21"/>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8" name="Google Shape;2228;p21"/>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29" name="Google Shape;2229;p21"/>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0" name="Google Shape;2230;p21"/>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1" name="Google Shape;2231;p21"/>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2" name="Google Shape;2232;p21"/>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3" name="Google Shape;2233;p21"/>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4" name="Google Shape;2234;p21"/>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5" name="Google Shape;2235;p21"/>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6" name="Google Shape;2236;p21"/>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7" name="Google Shape;2237;p21"/>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8" name="Google Shape;2238;p21"/>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39" name="Google Shape;2239;p21"/>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0" name="Google Shape;2240;p21"/>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1" name="Google Shape;2241;p21"/>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2" name="Google Shape;2242;p21"/>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3" name="Google Shape;2243;p21"/>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4" name="Google Shape;2244;p21"/>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5" name="Google Shape;2245;p21"/>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6" name="Google Shape;2246;p21"/>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7" name="Google Shape;2247;p21"/>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8" name="Google Shape;2248;p21"/>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49" name="Google Shape;2249;p21"/>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0" name="Google Shape;2250;p21"/>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1" name="Google Shape;2251;p21"/>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2" name="Google Shape;2252;p21"/>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3" name="Google Shape;2253;p21"/>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4" name="Google Shape;2254;p21"/>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5" name="Google Shape;2255;p21"/>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6" name="Google Shape;2256;p21"/>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7" name="Google Shape;2257;p21"/>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8" name="Google Shape;2258;p21"/>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59" name="Google Shape;2259;p21"/>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0" name="Google Shape;2260;p21"/>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1" name="Google Shape;2261;p21"/>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2" name="Google Shape;2262;p21"/>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3" name="Google Shape;2263;p21"/>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4" name="Google Shape;2264;p21"/>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5" name="Google Shape;2265;p21"/>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6" name="Google Shape;2266;p21"/>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7" name="Google Shape;2267;p21"/>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8" name="Google Shape;2268;p21"/>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69" name="Google Shape;2269;p21"/>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0" name="Google Shape;2270;p21"/>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1" name="Google Shape;2271;p21"/>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2" name="Google Shape;2272;p21"/>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3" name="Google Shape;2273;p21"/>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4" name="Google Shape;2274;p21"/>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5" name="Google Shape;2275;p21"/>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6" name="Google Shape;2276;p21"/>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7" name="Google Shape;2277;p21"/>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8" name="Google Shape;2278;p21"/>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79" name="Google Shape;2279;p21"/>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0" name="Google Shape;2280;p21"/>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1" name="Google Shape;2281;p21"/>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2" name="Google Shape;2282;p21"/>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3" name="Google Shape;2283;p21"/>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4" name="Google Shape;2284;p21"/>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5" name="Google Shape;2285;p21"/>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6" name="Google Shape;2286;p21"/>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7" name="Google Shape;2287;p21"/>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8" name="Google Shape;2288;p21"/>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89" name="Google Shape;2289;p21"/>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0" name="Google Shape;2290;p21"/>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1" name="Google Shape;2291;p21"/>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2" name="Google Shape;2292;p21"/>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3" name="Google Shape;2293;p21"/>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4" name="Google Shape;2294;p21"/>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5" name="Google Shape;2295;p21"/>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6" name="Google Shape;2296;p21"/>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7" name="Google Shape;2297;p21"/>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8" name="Google Shape;2298;p21"/>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299" name="Google Shape;2299;p21"/>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0" name="Google Shape;2300;p21"/>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1" name="Google Shape;2301;p21"/>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2" name="Google Shape;2302;p21"/>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3" name="Google Shape;2303;p21"/>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4" name="Google Shape;2304;p21"/>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5" name="Google Shape;2305;p21"/>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6" name="Google Shape;2306;p21"/>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7" name="Google Shape;2307;p21"/>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8" name="Google Shape;2308;p21"/>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09" name="Google Shape;2309;p21"/>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0" name="Google Shape;2310;p21"/>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1" name="Google Shape;2311;p21"/>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2" name="Google Shape;2312;p21"/>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3" name="Google Shape;2313;p21"/>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4" name="Google Shape;2314;p21"/>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5" name="Google Shape;2315;p21"/>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6" name="Google Shape;2316;p21"/>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317" name="Google Shape;2317;p21"/>
          <p:cNvGrpSpPr/>
          <p:nvPr/>
        </p:nvGrpSpPr>
        <p:grpSpPr>
          <a:xfrm rot="-8100000">
            <a:off x="7991152" y="-651157"/>
            <a:ext cx="1107000" cy="1948769"/>
            <a:chOff x="2797700" y="3217325"/>
            <a:chExt cx="682725" cy="1204225"/>
          </a:xfrm>
        </p:grpSpPr>
        <p:sp>
          <p:nvSpPr>
            <p:cNvPr id="2318" name="Google Shape;2318;p21"/>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19" name="Google Shape;2319;p21"/>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0" name="Google Shape;2320;p21"/>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1" name="Google Shape;2321;p21"/>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2" name="Google Shape;2322;p21"/>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3" name="Google Shape;2323;p21"/>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4" name="Google Shape;2324;p21"/>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325" name="Google Shape;2325;p21"/>
          <p:cNvGrpSpPr/>
          <p:nvPr/>
        </p:nvGrpSpPr>
        <p:grpSpPr>
          <a:xfrm>
            <a:off x="9485704" y="556867"/>
            <a:ext cx="932109" cy="848100"/>
            <a:chOff x="3652400" y="3788700"/>
            <a:chExt cx="700450" cy="636075"/>
          </a:xfrm>
        </p:grpSpPr>
        <p:sp>
          <p:nvSpPr>
            <p:cNvPr id="2326" name="Google Shape;2326;p21"/>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7" name="Google Shape;2327;p21"/>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8" name="Google Shape;2328;p21"/>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29" name="Google Shape;2329;p21"/>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0" name="Google Shape;2330;p21"/>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1" name="Google Shape;2331;p21"/>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2" name="Google Shape;2332;p21"/>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3" name="Google Shape;2333;p21"/>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4" name="Google Shape;2334;p21"/>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5" name="Google Shape;2335;p21"/>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6" name="Google Shape;2336;p21"/>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7" name="Google Shape;2337;p21"/>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8" name="Google Shape;2338;p21"/>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39" name="Google Shape;2339;p21"/>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40" name="Google Shape;2340;p21"/>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3253119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41"/>
        <p:cNvGrpSpPr/>
        <p:nvPr/>
      </p:nvGrpSpPr>
      <p:grpSpPr>
        <a:xfrm>
          <a:off x="0" y="0"/>
          <a:ext cx="0" cy="0"/>
          <a:chOff x="0" y="0"/>
          <a:chExt cx="0" cy="0"/>
        </a:xfrm>
      </p:grpSpPr>
      <p:sp>
        <p:nvSpPr>
          <p:cNvPr id="2342" name="Google Shape;2342;p22"/>
          <p:cNvSpPr txBox="1">
            <a:spLocks noGrp="1"/>
          </p:cNvSpPr>
          <p:nvPr>
            <p:ph type="title"/>
          </p:nvPr>
        </p:nvSpPr>
        <p:spPr>
          <a:xfrm>
            <a:off x="950540" y="727667"/>
            <a:ext cx="11338611"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43" name="Google Shape;2343;p22"/>
          <p:cNvSpPr txBox="1">
            <a:spLocks noGrp="1"/>
          </p:cNvSpPr>
          <p:nvPr>
            <p:ph type="title" idx="2"/>
          </p:nvPr>
        </p:nvSpPr>
        <p:spPr>
          <a:xfrm>
            <a:off x="946814" y="21596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44" name="Google Shape;2344;p22"/>
          <p:cNvSpPr txBox="1">
            <a:spLocks noGrp="1"/>
          </p:cNvSpPr>
          <p:nvPr>
            <p:ph type="subTitle" idx="1"/>
          </p:nvPr>
        </p:nvSpPr>
        <p:spPr>
          <a:xfrm>
            <a:off x="1209791" y="27422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345" name="Google Shape;2345;p22"/>
          <p:cNvSpPr txBox="1">
            <a:spLocks noGrp="1"/>
          </p:cNvSpPr>
          <p:nvPr>
            <p:ph type="title" idx="3"/>
          </p:nvPr>
        </p:nvSpPr>
        <p:spPr>
          <a:xfrm>
            <a:off x="4477974" y="21596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46" name="Google Shape;2346;p22"/>
          <p:cNvSpPr txBox="1">
            <a:spLocks noGrp="1"/>
          </p:cNvSpPr>
          <p:nvPr>
            <p:ph type="subTitle" idx="4"/>
          </p:nvPr>
        </p:nvSpPr>
        <p:spPr>
          <a:xfrm>
            <a:off x="4740952" y="27422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347" name="Google Shape;2347;p22"/>
          <p:cNvSpPr txBox="1">
            <a:spLocks noGrp="1"/>
          </p:cNvSpPr>
          <p:nvPr>
            <p:ph type="title" idx="5"/>
          </p:nvPr>
        </p:nvSpPr>
        <p:spPr>
          <a:xfrm>
            <a:off x="8009132" y="21596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48" name="Google Shape;2348;p22"/>
          <p:cNvSpPr txBox="1">
            <a:spLocks noGrp="1"/>
          </p:cNvSpPr>
          <p:nvPr>
            <p:ph type="subTitle" idx="6"/>
          </p:nvPr>
        </p:nvSpPr>
        <p:spPr>
          <a:xfrm>
            <a:off x="8272110" y="27422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349" name="Google Shape;2349;p22"/>
          <p:cNvSpPr txBox="1">
            <a:spLocks noGrp="1"/>
          </p:cNvSpPr>
          <p:nvPr>
            <p:ph type="title" idx="7"/>
          </p:nvPr>
        </p:nvSpPr>
        <p:spPr>
          <a:xfrm>
            <a:off x="946814" y="43557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50" name="Google Shape;2350;p22"/>
          <p:cNvSpPr txBox="1">
            <a:spLocks noGrp="1"/>
          </p:cNvSpPr>
          <p:nvPr>
            <p:ph type="subTitle" idx="8"/>
          </p:nvPr>
        </p:nvSpPr>
        <p:spPr>
          <a:xfrm>
            <a:off x="1209791" y="49383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351" name="Google Shape;2351;p22"/>
          <p:cNvSpPr txBox="1">
            <a:spLocks noGrp="1"/>
          </p:cNvSpPr>
          <p:nvPr>
            <p:ph type="title" idx="9"/>
          </p:nvPr>
        </p:nvSpPr>
        <p:spPr>
          <a:xfrm>
            <a:off x="4477974" y="43557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52" name="Google Shape;2352;p22"/>
          <p:cNvSpPr txBox="1">
            <a:spLocks noGrp="1"/>
          </p:cNvSpPr>
          <p:nvPr>
            <p:ph type="subTitle" idx="13"/>
          </p:nvPr>
        </p:nvSpPr>
        <p:spPr>
          <a:xfrm>
            <a:off x="4740952" y="49383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sp>
        <p:nvSpPr>
          <p:cNvPr id="2353" name="Google Shape;2353;p22"/>
          <p:cNvSpPr txBox="1">
            <a:spLocks noGrp="1"/>
          </p:cNvSpPr>
          <p:nvPr>
            <p:ph type="title" idx="14"/>
          </p:nvPr>
        </p:nvSpPr>
        <p:spPr>
          <a:xfrm>
            <a:off x="8009132" y="4355767"/>
            <a:ext cx="3208521"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a:buNone/>
              <a:defRPr sz="2129" b="1"/>
            </a:lvl1pPr>
            <a:lvl2pPr lvl="1" algn="ctr" rtl="0">
              <a:spcBef>
                <a:spcPts val="0"/>
              </a:spcBef>
              <a:spcAft>
                <a:spcPts val="0"/>
              </a:spcAft>
              <a:buSzPts val="1600"/>
              <a:buFont typeface="Poppins"/>
              <a:buNone/>
              <a:defRPr sz="2129">
                <a:latin typeface="Poppins"/>
                <a:ea typeface="Poppins"/>
                <a:cs typeface="Poppins"/>
                <a:sym typeface="Poppins"/>
              </a:defRPr>
            </a:lvl2pPr>
            <a:lvl3pPr lvl="2" algn="ctr" rtl="0">
              <a:spcBef>
                <a:spcPts val="0"/>
              </a:spcBef>
              <a:spcAft>
                <a:spcPts val="0"/>
              </a:spcAft>
              <a:buSzPts val="1600"/>
              <a:buFont typeface="Poppins"/>
              <a:buNone/>
              <a:defRPr sz="2129">
                <a:latin typeface="Poppins"/>
                <a:ea typeface="Poppins"/>
                <a:cs typeface="Poppins"/>
                <a:sym typeface="Poppins"/>
              </a:defRPr>
            </a:lvl3pPr>
            <a:lvl4pPr lvl="3" algn="ctr" rtl="0">
              <a:spcBef>
                <a:spcPts val="0"/>
              </a:spcBef>
              <a:spcAft>
                <a:spcPts val="0"/>
              </a:spcAft>
              <a:buSzPts val="1600"/>
              <a:buFont typeface="Poppins"/>
              <a:buNone/>
              <a:defRPr sz="2129">
                <a:latin typeface="Poppins"/>
                <a:ea typeface="Poppins"/>
                <a:cs typeface="Poppins"/>
                <a:sym typeface="Poppins"/>
              </a:defRPr>
            </a:lvl4pPr>
            <a:lvl5pPr lvl="4" algn="ctr" rtl="0">
              <a:spcBef>
                <a:spcPts val="0"/>
              </a:spcBef>
              <a:spcAft>
                <a:spcPts val="0"/>
              </a:spcAft>
              <a:buSzPts val="1600"/>
              <a:buFont typeface="Poppins"/>
              <a:buNone/>
              <a:defRPr sz="2129">
                <a:latin typeface="Poppins"/>
                <a:ea typeface="Poppins"/>
                <a:cs typeface="Poppins"/>
                <a:sym typeface="Poppins"/>
              </a:defRPr>
            </a:lvl5pPr>
            <a:lvl6pPr lvl="5" algn="ctr" rtl="0">
              <a:spcBef>
                <a:spcPts val="0"/>
              </a:spcBef>
              <a:spcAft>
                <a:spcPts val="0"/>
              </a:spcAft>
              <a:buSzPts val="1600"/>
              <a:buFont typeface="Poppins"/>
              <a:buNone/>
              <a:defRPr sz="2129">
                <a:latin typeface="Poppins"/>
                <a:ea typeface="Poppins"/>
                <a:cs typeface="Poppins"/>
                <a:sym typeface="Poppins"/>
              </a:defRPr>
            </a:lvl6pPr>
            <a:lvl7pPr lvl="6" algn="ctr" rtl="0">
              <a:spcBef>
                <a:spcPts val="0"/>
              </a:spcBef>
              <a:spcAft>
                <a:spcPts val="0"/>
              </a:spcAft>
              <a:buSzPts val="1600"/>
              <a:buFont typeface="Poppins"/>
              <a:buNone/>
              <a:defRPr sz="2129">
                <a:latin typeface="Poppins"/>
                <a:ea typeface="Poppins"/>
                <a:cs typeface="Poppins"/>
                <a:sym typeface="Poppins"/>
              </a:defRPr>
            </a:lvl7pPr>
            <a:lvl8pPr lvl="7" algn="ctr" rtl="0">
              <a:spcBef>
                <a:spcPts val="0"/>
              </a:spcBef>
              <a:spcAft>
                <a:spcPts val="0"/>
              </a:spcAft>
              <a:buSzPts val="1600"/>
              <a:buFont typeface="Poppins"/>
              <a:buNone/>
              <a:defRPr sz="2129">
                <a:latin typeface="Poppins"/>
                <a:ea typeface="Poppins"/>
                <a:cs typeface="Poppins"/>
                <a:sym typeface="Poppins"/>
              </a:defRPr>
            </a:lvl8pPr>
            <a:lvl9pPr lvl="8" algn="ctr" rtl="0">
              <a:spcBef>
                <a:spcPts val="0"/>
              </a:spcBef>
              <a:spcAft>
                <a:spcPts val="0"/>
              </a:spcAft>
              <a:buSzPts val="1600"/>
              <a:buFont typeface="Poppins"/>
              <a:buNone/>
              <a:defRPr sz="2129">
                <a:latin typeface="Poppins"/>
                <a:ea typeface="Poppins"/>
                <a:cs typeface="Poppins"/>
                <a:sym typeface="Poppins"/>
              </a:defRPr>
            </a:lvl9pPr>
          </a:lstStyle>
          <a:p>
            <a:endParaRPr/>
          </a:p>
        </p:txBody>
      </p:sp>
      <p:sp>
        <p:nvSpPr>
          <p:cNvPr id="2354" name="Google Shape;2354;p22"/>
          <p:cNvSpPr txBox="1">
            <a:spLocks noGrp="1"/>
          </p:cNvSpPr>
          <p:nvPr>
            <p:ph type="subTitle" idx="15"/>
          </p:nvPr>
        </p:nvSpPr>
        <p:spPr>
          <a:xfrm>
            <a:off x="8272110" y="4938333"/>
            <a:ext cx="2682750"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730"/>
            </a:lvl1pPr>
            <a:lvl2pPr lvl="1" rtl="0">
              <a:spcBef>
                <a:spcPts val="2129"/>
              </a:spcBef>
              <a:spcAft>
                <a:spcPts val="0"/>
              </a:spcAft>
              <a:buSzPts val="1300"/>
              <a:buNone/>
              <a:defRPr sz="1730"/>
            </a:lvl2pPr>
            <a:lvl3pPr lvl="2" rtl="0">
              <a:spcBef>
                <a:spcPts val="2129"/>
              </a:spcBef>
              <a:spcAft>
                <a:spcPts val="0"/>
              </a:spcAft>
              <a:buSzPts val="1300"/>
              <a:buNone/>
              <a:defRPr sz="1730"/>
            </a:lvl3pPr>
            <a:lvl4pPr lvl="3" rtl="0">
              <a:spcBef>
                <a:spcPts val="2129"/>
              </a:spcBef>
              <a:spcAft>
                <a:spcPts val="0"/>
              </a:spcAft>
              <a:buSzPts val="1300"/>
              <a:buNone/>
              <a:defRPr sz="1730"/>
            </a:lvl4pPr>
            <a:lvl5pPr lvl="4" rtl="0">
              <a:spcBef>
                <a:spcPts val="2129"/>
              </a:spcBef>
              <a:spcAft>
                <a:spcPts val="0"/>
              </a:spcAft>
              <a:buSzPts val="1300"/>
              <a:buNone/>
              <a:defRPr sz="1730"/>
            </a:lvl5pPr>
            <a:lvl6pPr lvl="5" rtl="0">
              <a:spcBef>
                <a:spcPts val="2129"/>
              </a:spcBef>
              <a:spcAft>
                <a:spcPts val="0"/>
              </a:spcAft>
              <a:buSzPts val="1300"/>
              <a:buNone/>
              <a:defRPr sz="1730"/>
            </a:lvl6pPr>
            <a:lvl7pPr lvl="6" rtl="0">
              <a:spcBef>
                <a:spcPts val="2129"/>
              </a:spcBef>
              <a:spcAft>
                <a:spcPts val="0"/>
              </a:spcAft>
              <a:buSzPts val="1300"/>
              <a:buNone/>
              <a:defRPr sz="1730"/>
            </a:lvl7pPr>
            <a:lvl8pPr lvl="7" rtl="0">
              <a:spcBef>
                <a:spcPts val="2129"/>
              </a:spcBef>
              <a:spcAft>
                <a:spcPts val="0"/>
              </a:spcAft>
              <a:buSzPts val="1300"/>
              <a:buNone/>
              <a:defRPr sz="1730"/>
            </a:lvl8pPr>
            <a:lvl9pPr lvl="8" rtl="0">
              <a:spcBef>
                <a:spcPts val="2129"/>
              </a:spcBef>
              <a:spcAft>
                <a:spcPts val="2129"/>
              </a:spcAft>
              <a:buSzPts val="1300"/>
              <a:buNone/>
              <a:defRPr sz="1730"/>
            </a:lvl9pPr>
          </a:lstStyle>
          <a:p>
            <a:endParaRPr/>
          </a:p>
        </p:txBody>
      </p:sp>
      <p:grpSp>
        <p:nvGrpSpPr>
          <p:cNvPr id="2355" name="Google Shape;2355;p22"/>
          <p:cNvGrpSpPr/>
          <p:nvPr/>
        </p:nvGrpSpPr>
        <p:grpSpPr>
          <a:xfrm rot="1173898">
            <a:off x="-1825919" y="5007187"/>
            <a:ext cx="3543102" cy="3771492"/>
            <a:chOff x="4159600" y="887163"/>
            <a:chExt cx="1265600" cy="1344550"/>
          </a:xfrm>
        </p:grpSpPr>
        <p:sp>
          <p:nvSpPr>
            <p:cNvPr id="2356" name="Google Shape;2356;p2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57" name="Google Shape;2357;p2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58" name="Google Shape;2358;p2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59" name="Google Shape;2359;p2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0" name="Google Shape;2360;p2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1" name="Google Shape;2361;p2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2" name="Google Shape;2362;p2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3" name="Google Shape;2363;p2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4" name="Google Shape;2364;p2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5" name="Google Shape;2365;p2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6" name="Google Shape;2366;p2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7" name="Google Shape;2367;p2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8" name="Google Shape;2368;p2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69" name="Google Shape;2369;p2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0" name="Google Shape;2370;p2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1" name="Google Shape;2371;p2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2" name="Google Shape;2372;p2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3" name="Google Shape;2373;p2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4" name="Google Shape;2374;p2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5" name="Google Shape;2375;p2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6" name="Google Shape;2376;p2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7" name="Google Shape;2377;p2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8" name="Google Shape;2378;p2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79" name="Google Shape;2379;p2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0" name="Google Shape;2380;p2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1" name="Google Shape;2381;p2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2" name="Google Shape;2382;p2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3" name="Google Shape;2383;p2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4" name="Google Shape;2384;p2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5" name="Google Shape;2385;p2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6" name="Google Shape;2386;p2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7" name="Google Shape;2387;p2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8" name="Google Shape;2388;p2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89" name="Google Shape;2389;p2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0" name="Google Shape;2390;p2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1" name="Google Shape;2391;p2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2" name="Google Shape;2392;p2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3" name="Google Shape;2393;p2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4" name="Google Shape;2394;p2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5" name="Google Shape;2395;p2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6" name="Google Shape;2396;p2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7" name="Google Shape;2397;p2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8" name="Google Shape;2398;p2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399" name="Google Shape;2399;p2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0" name="Google Shape;2400;p2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1" name="Google Shape;2401;p2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2" name="Google Shape;2402;p2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3" name="Google Shape;2403;p2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4" name="Google Shape;2404;p2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5" name="Google Shape;2405;p2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6" name="Google Shape;2406;p2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7" name="Google Shape;2407;p2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8" name="Google Shape;2408;p2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09" name="Google Shape;2409;p2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0" name="Google Shape;2410;p2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1" name="Google Shape;2411;p2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2" name="Google Shape;2412;p2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3" name="Google Shape;2413;p2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4" name="Google Shape;2414;p2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5" name="Google Shape;2415;p2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6" name="Google Shape;2416;p2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7" name="Google Shape;2417;p2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8" name="Google Shape;2418;p2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19" name="Google Shape;2419;p2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0" name="Google Shape;2420;p2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1" name="Google Shape;2421;p2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2" name="Google Shape;2422;p2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3" name="Google Shape;2423;p2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4" name="Google Shape;2424;p2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5" name="Google Shape;2425;p2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6" name="Google Shape;2426;p2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7" name="Google Shape;2427;p2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8" name="Google Shape;2428;p2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29" name="Google Shape;2429;p2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0" name="Google Shape;2430;p2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1" name="Google Shape;2431;p2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2" name="Google Shape;2432;p2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3" name="Google Shape;2433;p2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4" name="Google Shape;2434;p2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5" name="Google Shape;2435;p2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6" name="Google Shape;2436;p2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7" name="Google Shape;2437;p2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8" name="Google Shape;2438;p2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39" name="Google Shape;2439;p2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0" name="Google Shape;2440;p2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1" name="Google Shape;2441;p2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2" name="Google Shape;2442;p2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3" name="Google Shape;2443;p2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4" name="Google Shape;2444;p2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5" name="Google Shape;2445;p2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6" name="Google Shape;2446;p2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7" name="Google Shape;2447;p2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8" name="Google Shape;2448;p2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49" name="Google Shape;2449;p2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0" name="Google Shape;2450;p2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1" name="Google Shape;2451;p2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2" name="Google Shape;2452;p2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3" name="Google Shape;2453;p2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4" name="Google Shape;2454;p2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5" name="Google Shape;2455;p2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6" name="Google Shape;2456;p2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7" name="Google Shape;2457;p2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8" name="Google Shape;2458;p2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59" name="Google Shape;2459;p2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0" name="Google Shape;2460;p2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461" name="Google Shape;2461;p22"/>
          <p:cNvGrpSpPr/>
          <p:nvPr/>
        </p:nvGrpSpPr>
        <p:grpSpPr>
          <a:xfrm>
            <a:off x="9857228" y="178967"/>
            <a:ext cx="932109" cy="848100"/>
            <a:chOff x="3652400" y="3788700"/>
            <a:chExt cx="700450" cy="636075"/>
          </a:xfrm>
        </p:grpSpPr>
        <p:sp>
          <p:nvSpPr>
            <p:cNvPr id="2462" name="Google Shape;2462;p2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3" name="Google Shape;2463;p2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4" name="Google Shape;2464;p2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5" name="Google Shape;2465;p2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6" name="Google Shape;2466;p2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7" name="Google Shape;2467;p2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8" name="Google Shape;2468;p2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69" name="Google Shape;2469;p2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0" name="Google Shape;2470;p2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1" name="Google Shape;2471;p2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2" name="Google Shape;2472;p2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3" name="Google Shape;2473;p2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4" name="Google Shape;2474;p2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5" name="Google Shape;2475;p2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6" name="Google Shape;2476;p2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477" name="Google Shape;2477;p22"/>
          <p:cNvGrpSpPr/>
          <p:nvPr/>
        </p:nvGrpSpPr>
        <p:grpSpPr>
          <a:xfrm rot="-3039065" flipH="1">
            <a:off x="10427617" y="5233006"/>
            <a:ext cx="2125012" cy="1581194"/>
            <a:chOff x="4500175" y="3779525"/>
            <a:chExt cx="1136425" cy="847075"/>
          </a:xfrm>
        </p:grpSpPr>
        <p:sp>
          <p:nvSpPr>
            <p:cNvPr id="2478" name="Google Shape;2478;p2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79" name="Google Shape;2479;p2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0" name="Google Shape;2480;p2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1" name="Google Shape;2481;p2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2" name="Google Shape;2482;p2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3" name="Google Shape;2483;p2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4" name="Google Shape;2484;p2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5" name="Google Shape;2485;p2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6" name="Google Shape;2486;p2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7" name="Google Shape;2487;p2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88" name="Google Shape;2488;p2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489" name="Google Shape;2489;p22"/>
          <p:cNvGrpSpPr/>
          <p:nvPr/>
        </p:nvGrpSpPr>
        <p:grpSpPr>
          <a:xfrm rot="-9780778" flipH="1">
            <a:off x="10974466" y="-525452"/>
            <a:ext cx="1534306" cy="2468687"/>
            <a:chOff x="2402100" y="3854125"/>
            <a:chExt cx="435600" cy="698825"/>
          </a:xfrm>
        </p:grpSpPr>
        <p:sp>
          <p:nvSpPr>
            <p:cNvPr id="2490" name="Google Shape;2490;p2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1" name="Google Shape;2491;p2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2" name="Google Shape;2492;p2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3" name="Google Shape;2493;p2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4" name="Google Shape;2494;p2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5" name="Google Shape;2495;p2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6" name="Google Shape;2496;p2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7" name="Google Shape;2497;p2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8" name="Google Shape;2498;p2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499" name="Google Shape;2499;p2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0" name="Google Shape;2500;p2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1" name="Google Shape;2501;p2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2" name="Google Shape;2502;p2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2832910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2503"/>
        <p:cNvGrpSpPr/>
        <p:nvPr/>
      </p:nvGrpSpPr>
      <p:grpSpPr>
        <a:xfrm>
          <a:off x="0" y="0"/>
          <a:ext cx="0" cy="0"/>
          <a:chOff x="0" y="0"/>
          <a:chExt cx="0" cy="0"/>
        </a:xfrm>
      </p:grpSpPr>
      <p:sp>
        <p:nvSpPr>
          <p:cNvPr id="2504" name="Google Shape;2504;p23"/>
          <p:cNvSpPr txBox="1">
            <a:spLocks noGrp="1"/>
          </p:cNvSpPr>
          <p:nvPr>
            <p:ph type="title"/>
          </p:nvPr>
        </p:nvSpPr>
        <p:spPr>
          <a:xfrm>
            <a:off x="3130275" y="2120900"/>
            <a:ext cx="5907639" cy="27756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Font typeface="Poppins"/>
              <a:buNone/>
              <a:defRPr sz="7851">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505" name="Google Shape;2505;p23"/>
          <p:cNvGrpSpPr/>
          <p:nvPr/>
        </p:nvGrpSpPr>
        <p:grpSpPr>
          <a:xfrm>
            <a:off x="-1659218" y="5021163"/>
            <a:ext cx="7755612" cy="3775748"/>
            <a:chOff x="4178350" y="2375050"/>
            <a:chExt cx="938350" cy="515775"/>
          </a:xfrm>
        </p:grpSpPr>
        <p:sp>
          <p:nvSpPr>
            <p:cNvPr id="2506" name="Google Shape;2506;p2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7" name="Google Shape;2507;p2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8" name="Google Shape;2508;p2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09" name="Google Shape;2509;p2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0" name="Google Shape;2510;p2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1" name="Google Shape;2511;p2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2" name="Google Shape;2512;p2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513" name="Google Shape;2513;p23"/>
          <p:cNvGrpSpPr/>
          <p:nvPr/>
        </p:nvGrpSpPr>
        <p:grpSpPr>
          <a:xfrm>
            <a:off x="9437363" y="1751325"/>
            <a:ext cx="4793412" cy="5455416"/>
            <a:chOff x="1992250" y="544500"/>
            <a:chExt cx="1080250" cy="975575"/>
          </a:xfrm>
        </p:grpSpPr>
        <p:sp>
          <p:nvSpPr>
            <p:cNvPr id="2514" name="Google Shape;2514;p2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5" name="Google Shape;2515;p2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516" name="Google Shape;2516;p23"/>
          <p:cNvGrpSpPr/>
          <p:nvPr/>
        </p:nvGrpSpPr>
        <p:grpSpPr>
          <a:xfrm rot="-10799910" flipH="1">
            <a:off x="-905447" y="-1139707"/>
            <a:ext cx="8370468" cy="3557203"/>
            <a:chOff x="5619200" y="4458200"/>
            <a:chExt cx="1647150" cy="742900"/>
          </a:xfrm>
        </p:grpSpPr>
        <p:sp>
          <p:nvSpPr>
            <p:cNvPr id="2517" name="Google Shape;2517;p2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8" name="Google Shape;2518;p2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19" name="Google Shape;2519;p2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0" name="Google Shape;2520;p2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1" name="Google Shape;2521;p2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522" name="Google Shape;2522;p23"/>
          <p:cNvSpPr/>
          <p:nvPr/>
        </p:nvSpPr>
        <p:spPr>
          <a:xfrm rot="-594068" flipH="1">
            <a:off x="8725018" y="5093168"/>
            <a:ext cx="2330903" cy="208806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523" name="Google Shape;2523;p23"/>
          <p:cNvGrpSpPr/>
          <p:nvPr/>
        </p:nvGrpSpPr>
        <p:grpSpPr>
          <a:xfrm rot="-8875866">
            <a:off x="9445742" y="-746376"/>
            <a:ext cx="3543194" cy="3771591"/>
            <a:chOff x="4159600" y="887163"/>
            <a:chExt cx="1265600" cy="1344550"/>
          </a:xfrm>
        </p:grpSpPr>
        <p:sp>
          <p:nvSpPr>
            <p:cNvPr id="2524" name="Google Shape;2524;p2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5" name="Google Shape;2525;p2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6" name="Google Shape;2526;p2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7" name="Google Shape;2527;p2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8" name="Google Shape;2528;p2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29" name="Google Shape;2529;p2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0" name="Google Shape;2530;p2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1" name="Google Shape;2531;p2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2" name="Google Shape;2532;p2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3" name="Google Shape;2533;p2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4" name="Google Shape;2534;p2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5" name="Google Shape;2535;p2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6" name="Google Shape;2536;p2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7" name="Google Shape;2537;p2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8" name="Google Shape;2538;p2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39" name="Google Shape;2539;p2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0" name="Google Shape;2540;p2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1" name="Google Shape;2541;p2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2" name="Google Shape;2542;p2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3" name="Google Shape;2543;p2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4" name="Google Shape;2544;p2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5" name="Google Shape;2545;p2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6" name="Google Shape;2546;p2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7" name="Google Shape;2547;p2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8" name="Google Shape;2548;p2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49" name="Google Shape;2549;p2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0" name="Google Shape;2550;p2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1" name="Google Shape;2551;p2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2" name="Google Shape;2552;p2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3" name="Google Shape;2553;p2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4" name="Google Shape;2554;p2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5" name="Google Shape;2555;p2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6" name="Google Shape;2556;p2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7" name="Google Shape;2557;p2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8" name="Google Shape;2558;p2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59" name="Google Shape;2559;p2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0" name="Google Shape;2560;p2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1" name="Google Shape;2561;p2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2" name="Google Shape;2562;p2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3" name="Google Shape;2563;p2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4" name="Google Shape;2564;p2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5" name="Google Shape;2565;p2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6" name="Google Shape;2566;p2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7" name="Google Shape;2567;p2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8" name="Google Shape;2568;p2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69" name="Google Shape;2569;p2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0" name="Google Shape;2570;p2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1" name="Google Shape;2571;p2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2" name="Google Shape;2572;p2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3" name="Google Shape;2573;p2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4" name="Google Shape;2574;p2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5" name="Google Shape;2575;p2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6" name="Google Shape;2576;p2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7" name="Google Shape;2577;p2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8" name="Google Shape;2578;p2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79" name="Google Shape;2579;p2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0" name="Google Shape;2580;p2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1" name="Google Shape;2581;p2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2" name="Google Shape;2582;p2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3" name="Google Shape;2583;p2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4" name="Google Shape;2584;p2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5" name="Google Shape;2585;p2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6" name="Google Shape;2586;p2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7" name="Google Shape;2587;p2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8" name="Google Shape;2588;p2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89" name="Google Shape;2589;p2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0" name="Google Shape;2590;p2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1" name="Google Shape;2591;p2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2" name="Google Shape;2592;p2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3" name="Google Shape;2593;p2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4" name="Google Shape;2594;p2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5" name="Google Shape;2595;p2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6" name="Google Shape;2596;p2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7" name="Google Shape;2597;p2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8" name="Google Shape;2598;p2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599" name="Google Shape;2599;p2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0" name="Google Shape;2600;p2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1" name="Google Shape;2601;p2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2" name="Google Shape;2602;p2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3" name="Google Shape;2603;p2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4" name="Google Shape;2604;p2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5" name="Google Shape;2605;p2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6" name="Google Shape;2606;p2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7" name="Google Shape;2607;p2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8" name="Google Shape;2608;p2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09" name="Google Shape;2609;p2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0" name="Google Shape;2610;p2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1" name="Google Shape;2611;p2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2" name="Google Shape;2612;p2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3" name="Google Shape;2613;p2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4" name="Google Shape;2614;p2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5" name="Google Shape;2615;p2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6" name="Google Shape;2616;p2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7" name="Google Shape;2617;p2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8" name="Google Shape;2618;p2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19" name="Google Shape;2619;p2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0" name="Google Shape;2620;p2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1" name="Google Shape;2621;p2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2" name="Google Shape;2622;p2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3" name="Google Shape;2623;p2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4" name="Google Shape;2624;p2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5" name="Google Shape;2625;p2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6" name="Google Shape;2626;p2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7" name="Google Shape;2627;p2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28" name="Google Shape;2628;p2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629" name="Google Shape;2629;p23"/>
          <p:cNvGrpSpPr/>
          <p:nvPr/>
        </p:nvGrpSpPr>
        <p:grpSpPr>
          <a:xfrm rot="-8100000">
            <a:off x="8492638" y="-335490"/>
            <a:ext cx="1107000" cy="1948769"/>
            <a:chOff x="2797700" y="3217325"/>
            <a:chExt cx="682725" cy="1204225"/>
          </a:xfrm>
        </p:grpSpPr>
        <p:sp>
          <p:nvSpPr>
            <p:cNvPr id="2630" name="Google Shape;2630;p2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1" name="Google Shape;2631;p2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2" name="Google Shape;2632;p2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3" name="Google Shape;2633;p2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4" name="Google Shape;2634;p2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5" name="Google Shape;2635;p2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36" name="Google Shape;2636;p2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637" name="Google Shape;2637;p23"/>
          <p:cNvSpPr/>
          <p:nvPr/>
        </p:nvSpPr>
        <p:spPr>
          <a:xfrm rot="10799784" flipH="1">
            <a:off x="1759180" y="-594569"/>
            <a:ext cx="2330916" cy="208811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638" name="Google Shape;2638;p23"/>
          <p:cNvGrpSpPr/>
          <p:nvPr/>
        </p:nvGrpSpPr>
        <p:grpSpPr>
          <a:xfrm rot="-1844995" flipH="1">
            <a:off x="4924352" y="5431623"/>
            <a:ext cx="1534274" cy="2468764"/>
            <a:chOff x="2402100" y="3854125"/>
            <a:chExt cx="435600" cy="698825"/>
          </a:xfrm>
        </p:grpSpPr>
        <p:sp>
          <p:nvSpPr>
            <p:cNvPr id="2639" name="Google Shape;2639;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0" name="Google Shape;2640;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1" name="Google Shape;2641;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2" name="Google Shape;2642;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3" name="Google Shape;2643;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4" name="Google Shape;2644;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5" name="Google Shape;2645;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6" name="Google Shape;2646;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7" name="Google Shape;2647;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8" name="Google Shape;2648;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49" name="Google Shape;2649;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0" name="Google Shape;2650;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1" name="Google Shape;2651;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652" name="Google Shape;2652;p23"/>
          <p:cNvGrpSpPr/>
          <p:nvPr/>
        </p:nvGrpSpPr>
        <p:grpSpPr>
          <a:xfrm rot="-729370">
            <a:off x="-467164" y="3219901"/>
            <a:ext cx="1970891" cy="3326263"/>
            <a:chOff x="3026750" y="1552825"/>
            <a:chExt cx="1108700" cy="1867600"/>
          </a:xfrm>
        </p:grpSpPr>
        <p:sp>
          <p:nvSpPr>
            <p:cNvPr id="2653" name="Google Shape;2653;p2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4" name="Google Shape;2654;p2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5" name="Google Shape;2655;p2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6" name="Google Shape;2656;p2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7" name="Google Shape;2657;p2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8" name="Google Shape;2658;p2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59" name="Google Shape;2659;p2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0" name="Google Shape;2660;p2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1" name="Google Shape;2661;p2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2" name="Google Shape;2662;p2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3" name="Google Shape;2663;p2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4" name="Google Shape;2664;p2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5" name="Google Shape;2665;p2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6" name="Google Shape;2666;p2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7" name="Google Shape;2667;p2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8" name="Google Shape;2668;p2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69" name="Google Shape;2669;p2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0" name="Google Shape;2670;p2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1" name="Google Shape;2671;p2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672" name="Google Shape;2672;p23"/>
          <p:cNvGrpSpPr/>
          <p:nvPr/>
        </p:nvGrpSpPr>
        <p:grpSpPr>
          <a:xfrm>
            <a:off x="950524" y="1938867"/>
            <a:ext cx="932109" cy="848100"/>
            <a:chOff x="3652400" y="3788700"/>
            <a:chExt cx="700450" cy="636075"/>
          </a:xfrm>
        </p:grpSpPr>
        <p:sp>
          <p:nvSpPr>
            <p:cNvPr id="2673" name="Google Shape;2673;p2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4" name="Google Shape;2674;p2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5" name="Google Shape;2675;p2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6" name="Google Shape;2676;p2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7" name="Google Shape;2677;p2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8" name="Google Shape;2678;p2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79" name="Google Shape;2679;p2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0" name="Google Shape;2680;p2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1" name="Google Shape;2681;p2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2" name="Google Shape;2682;p2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3" name="Google Shape;2683;p2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4" name="Google Shape;2684;p2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5" name="Google Shape;2685;p2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6" name="Google Shape;2686;p2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87" name="Google Shape;2687;p2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688" name="Google Shape;2688;p23"/>
          <p:cNvGrpSpPr/>
          <p:nvPr/>
        </p:nvGrpSpPr>
        <p:grpSpPr>
          <a:xfrm rot="-9204427">
            <a:off x="-1006230" y="-807710"/>
            <a:ext cx="2644844" cy="1975843"/>
            <a:chOff x="4500175" y="3779525"/>
            <a:chExt cx="1136425" cy="847075"/>
          </a:xfrm>
        </p:grpSpPr>
        <p:sp>
          <p:nvSpPr>
            <p:cNvPr id="2689" name="Google Shape;2689;p23"/>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0" name="Google Shape;2690;p23"/>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1" name="Google Shape;2691;p23"/>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2" name="Google Shape;2692;p23"/>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3" name="Google Shape;2693;p23"/>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4" name="Google Shape;2694;p23"/>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5" name="Google Shape;2695;p23"/>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6" name="Google Shape;2696;p23"/>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7" name="Google Shape;2697;p23"/>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8" name="Google Shape;2698;p23"/>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699" name="Google Shape;2699;p23"/>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700" name="Google Shape;2700;p23"/>
          <p:cNvGrpSpPr/>
          <p:nvPr/>
        </p:nvGrpSpPr>
        <p:grpSpPr>
          <a:xfrm rot="7750108" flipH="1">
            <a:off x="6491040" y="-963822"/>
            <a:ext cx="1270012" cy="2035583"/>
            <a:chOff x="2402100" y="3854125"/>
            <a:chExt cx="435600" cy="698825"/>
          </a:xfrm>
        </p:grpSpPr>
        <p:sp>
          <p:nvSpPr>
            <p:cNvPr id="2701" name="Google Shape;2701;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2" name="Google Shape;2702;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3" name="Google Shape;2703;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4" name="Google Shape;2704;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5" name="Google Shape;2705;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6" name="Google Shape;2706;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7" name="Google Shape;2707;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8" name="Google Shape;2708;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09" name="Google Shape;2709;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0" name="Google Shape;2710;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1" name="Google Shape;2711;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2" name="Google Shape;2712;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3" name="Google Shape;2713;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714" name="Google Shape;2714;p23"/>
          <p:cNvGrpSpPr/>
          <p:nvPr/>
        </p:nvGrpSpPr>
        <p:grpSpPr>
          <a:xfrm rot="-7507142">
            <a:off x="11598519" y="1822209"/>
            <a:ext cx="1347016" cy="2121503"/>
            <a:chOff x="322650" y="2571325"/>
            <a:chExt cx="573100" cy="904450"/>
          </a:xfrm>
        </p:grpSpPr>
        <p:sp>
          <p:nvSpPr>
            <p:cNvPr id="2715" name="Google Shape;2715;p2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6" name="Google Shape;2716;p2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7" name="Google Shape;2717;p2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8" name="Google Shape;2718;p2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19" name="Google Shape;2719;p2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0" name="Google Shape;2720;p2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1" name="Google Shape;2721;p2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722" name="Google Shape;2722;p23"/>
          <p:cNvSpPr/>
          <p:nvPr/>
        </p:nvSpPr>
        <p:spPr>
          <a:xfrm>
            <a:off x="7957096" y="5846933"/>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3" name="Google Shape;2723;p23"/>
          <p:cNvSpPr/>
          <p:nvPr/>
        </p:nvSpPr>
        <p:spPr>
          <a:xfrm>
            <a:off x="1759191" y="4485600"/>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4" name="Google Shape;2724;p23"/>
          <p:cNvSpPr/>
          <p:nvPr/>
        </p:nvSpPr>
        <p:spPr>
          <a:xfrm>
            <a:off x="9241516" y="1298333"/>
            <a:ext cx="503813" cy="422299"/>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Tree>
    <p:extLst>
      <p:ext uri="{BB962C8B-B14F-4D97-AF65-F5344CB8AC3E}">
        <p14:creationId xmlns:p14="http://schemas.microsoft.com/office/powerpoint/2010/main" val="3036304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2725"/>
        <p:cNvGrpSpPr/>
        <p:nvPr/>
      </p:nvGrpSpPr>
      <p:grpSpPr>
        <a:xfrm>
          <a:off x="0" y="0"/>
          <a:ext cx="0" cy="0"/>
          <a:chOff x="0" y="0"/>
          <a:chExt cx="0" cy="0"/>
        </a:xfrm>
      </p:grpSpPr>
      <p:grpSp>
        <p:nvGrpSpPr>
          <p:cNvPr id="2726" name="Google Shape;2726;p24"/>
          <p:cNvGrpSpPr/>
          <p:nvPr/>
        </p:nvGrpSpPr>
        <p:grpSpPr>
          <a:xfrm rot="10800000" flipH="1">
            <a:off x="7626069" y="-1222127"/>
            <a:ext cx="5499479" cy="2491468"/>
            <a:chOff x="4178350" y="2375050"/>
            <a:chExt cx="938350" cy="515775"/>
          </a:xfrm>
        </p:grpSpPr>
        <p:sp>
          <p:nvSpPr>
            <p:cNvPr id="2727" name="Google Shape;2727;p2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8" name="Google Shape;2728;p2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29" name="Google Shape;2729;p2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0" name="Google Shape;2730;p2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1" name="Google Shape;2731;p2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2" name="Google Shape;2732;p2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3" name="Google Shape;2733;p2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734" name="Google Shape;2734;p24"/>
          <p:cNvSpPr txBox="1">
            <a:spLocks noGrp="1"/>
          </p:cNvSpPr>
          <p:nvPr>
            <p:ph type="title"/>
          </p:nvPr>
        </p:nvSpPr>
        <p:spPr>
          <a:xfrm>
            <a:off x="950540" y="2087000"/>
            <a:ext cx="3736688"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194" b="1"/>
            </a:lvl1pPr>
            <a:lvl2pPr lvl="1" rtl="0">
              <a:spcBef>
                <a:spcPts val="0"/>
              </a:spcBef>
              <a:spcAft>
                <a:spcPts val="0"/>
              </a:spcAft>
              <a:buSzPts val="2400"/>
              <a:buNone/>
              <a:defRPr sz="3194"/>
            </a:lvl2pPr>
            <a:lvl3pPr lvl="2" rtl="0">
              <a:spcBef>
                <a:spcPts val="0"/>
              </a:spcBef>
              <a:spcAft>
                <a:spcPts val="0"/>
              </a:spcAft>
              <a:buSzPts val="2400"/>
              <a:buNone/>
              <a:defRPr sz="3194"/>
            </a:lvl3pPr>
            <a:lvl4pPr lvl="3" rtl="0">
              <a:spcBef>
                <a:spcPts val="0"/>
              </a:spcBef>
              <a:spcAft>
                <a:spcPts val="0"/>
              </a:spcAft>
              <a:buSzPts val="2400"/>
              <a:buNone/>
              <a:defRPr sz="3194"/>
            </a:lvl4pPr>
            <a:lvl5pPr lvl="4" rtl="0">
              <a:spcBef>
                <a:spcPts val="0"/>
              </a:spcBef>
              <a:spcAft>
                <a:spcPts val="0"/>
              </a:spcAft>
              <a:buSzPts val="2400"/>
              <a:buNone/>
              <a:defRPr sz="3194"/>
            </a:lvl5pPr>
            <a:lvl6pPr lvl="5" rtl="0">
              <a:spcBef>
                <a:spcPts val="0"/>
              </a:spcBef>
              <a:spcAft>
                <a:spcPts val="0"/>
              </a:spcAft>
              <a:buSzPts val="2400"/>
              <a:buNone/>
              <a:defRPr sz="3194"/>
            </a:lvl6pPr>
            <a:lvl7pPr lvl="6" rtl="0">
              <a:spcBef>
                <a:spcPts val="0"/>
              </a:spcBef>
              <a:spcAft>
                <a:spcPts val="0"/>
              </a:spcAft>
              <a:buSzPts val="2400"/>
              <a:buNone/>
              <a:defRPr sz="3194"/>
            </a:lvl7pPr>
            <a:lvl8pPr lvl="7" rtl="0">
              <a:spcBef>
                <a:spcPts val="0"/>
              </a:spcBef>
              <a:spcAft>
                <a:spcPts val="0"/>
              </a:spcAft>
              <a:buSzPts val="2400"/>
              <a:buNone/>
              <a:defRPr sz="3194"/>
            </a:lvl8pPr>
            <a:lvl9pPr lvl="8" rtl="0">
              <a:spcBef>
                <a:spcPts val="0"/>
              </a:spcBef>
              <a:spcAft>
                <a:spcPts val="0"/>
              </a:spcAft>
              <a:buSzPts val="2400"/>
              <a:buNone/>
              <a:defRPr sz="3194"/>
            </a:lvl9pPr>
          </a:lstStyle>
          <a:p>
            <a:endParaRPr/>
          </a:p>
        </p:txBody>
      </p:sp>
      <p:sp>
        <p:nvSpPr>
          <p:cNvPr id="2735" name="Google Shape;2735;p24"/>
          <p:cNvSpPr txBox="1">
            <a:spLocks noGrp="1"/>
          </p:cNvSpPr>
          <p:nvPr>
            <p:ph type="body" idx="1"/>
          </p:nvPr>
        </p:nvSpPr>
        <p:spPr>
          <a:xfrm>
            <a:off x="950540" y="3199000"/>
            <a:ext cx="3736688" cy="3344800"/>
          </a:xfrm>
          <a:prstGeom prst="rect">
            <a:avLst/>
          </a:prstGeom>
        </p:spPr>
        <p:txBody>
          <a:bodyPr spcFirstLastPara="1" wrap="square" lIns="91425" tIns="91425" rIns="91425" bIns="91425" anchor="t" anchorCtr="0">
            <a:noAutofit/>
          </a:bodyPr>
          <a:lstStyle>
            <a:lvl1pPr marL="608396" lvl="0" indent="-422497" rtl="0">
              <a:spcBef>
                <a:spcPts val="0"/>
              </a:spcBef>
              <a:spcAft>
                <a:spcPts val="0"/>
              </a:spcAft>
              <a:buSzPts val="1400"/>
              <a:buChar char="●"/>
              <a:defRPr sz="1863"/>
            </a:lvl1pPr>
            <a:lvl2pPr marL="1216792" lvl="1" indent="-405597" rtl="0">
              <a:spcBef>
                <a:spcPts val="2129"/>
              </a:spcBef>
              <a:spcAft>
                <a:spcPts val="0"/>
              </a:spcAft>
              <a:buSzPts val="1200"/>
              <a:buChar char="○"/>
              <a:defRPr sz="1597"/>
            </a:lvl2pPr>
            <a:lvl3pPr marL="1825188" lvl="2" indent="-405597" rtl="0">
              <a:spcBef>
                <a:spcPts val="2129"/>
              </a:spcBef>
              <a:spcAft>
                <a:spcPts val="0"/>
              </a:spcAft>
              <a:buSzPts val="1200"/>
              <a:buChar char="■"/>
              <a:defRPr sz="1597"/>
            </a:lvl3pPr>
            <a:lvl4pPr marL="2433584" lvl="3" indent="-405597" rtl="0">
              <a:spcBef>
                <a:spcPts val="2129"/>
              </a:spcBef>
              <a:spcAft>
                <a:spcPts val="0"/>
              </a:spcAft>
              <a:buSzPts val="1200"/>
              <a:buChar char="●"/>
              <a:defRPr sz="1597"/>
            </a:lvl4pPr>
            <a:lvl5pPr marL="3041980" lvl="4" indent="-405597" rtl="0">
              <a:spcBef>
                <a:spcPts val="2129"/>
              </a:spcBef>
              <a:spcAft>
                <a:spcPts val="0"/>
              </a:spcAft>
              <a:buSzPts val="1200"/>
              <a:buChar char="○"/>
              <a:defRPr sz="1597"/>
            </a:lvl5pPr>
            <a:lvl6pPr marL="3650376" lvl="5" indent="-405597" rtl="0">
              <a:spcBef>
                <a:spcPts val="2129"/>
              </a:spcBef>
              <a:spcAft>
                <a:spcPts val="0"/>
              </a:spcAft>
              <a:buSzPts val="1200"/>
              <a:buChar char="■"/>
              <a:defRPr sz="1597"/>
            </a:lvl6pPr>
            <a:lvl7pPr marL="4258772" lvl="6" indent="-405597" rtl="0">
              <a:spcBef>
                <a:spcPts val="2129"/>
              </a:spcBef>
              <a:spcAft>
                <a:spcPts val="0"/>
              </a:spcAft>
              <a:buSzPts val="1200"/>
              <a:buChar char="●"/>
              <a:defRPr sz="1597"/>
            </a:lvl7pPr>
            <a:lvl8pPr marL="4867168" lvl="7" indent="-405597" rtl="0">
              <a:spcBef>
                <a:spcPts val="2129"/>
              </a:spcBef>
              <a:spcAft>
                <a:spcPts val="0"/>
              </a:spcAft>
              <a:buSzPts val="1200"/>
              <a:buChar char="○"/>
              <a:defRPr sz="1597"/>
            </a:lvl8pPr>
            <a:lvl9pPr marL="5475564" lvl="8" indent="-405597" rtl="0">
              <a:spcBef>
                <a:spcPts val="2129"/>
              </a:spcBef>
              <a:spcAft>
                <a:spcPts val="2129"/>
              </a:spcAft>
              <a:buSzPts val="1200"/>
              <a:buChar char="■"/>
              <a:defRPr sz="1597"/>
            </a:lvl9pPr>
          </a:lstStyle>
          <a:p>
            <a:endParaRPr/>
          </a:p>
        </p:txBody>
      </p:sp>
      <p:grpSp>
        <p:nvGrpSpPr>
          <p:cNvPr id="2736" name="Google Shape;2736;p24"/>
          <p:cNvGrpSpPr/>
          <p:nvPr/>
        </p:nvGrpSpPr>
        <p:grpSpPr>
          <a:xfrm rot="10799895">
            <a:off x="-579847" y="-1882975"/>
            <a:ext cx="7166890" cy="2864325"/>
            <a:chOff x="5619200" y="4458200"/>
            <a:chExt cx="1647150" cy="742900"/>
          </a:xfrm>
        </p:grpSpPr>
        <p:sp>
          <p:nvSpPr>
            <p:cNvPr id="2737" name="Google Shape;2737;p2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8" name="Google Shape;2738;p2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39" name="Google Shape;2739;p2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0" name="Google Shape;2740;p2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1" name="Google Shape;2741;p2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742" name="Google Shape;2742;p24"/>
          <p:cNvSpPr/>
          <p:nvPr/>
        </p:nvSpPr>
        <p:spPr>
          <a:xfrm rot="9218179" flipH="1">
            <a:off x="227210" y="-772718"/>
            <a:ext cx="2330807" cy="2088060"/>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743" name="Google Shape;2743;p24"/>
          <p:cNvGrpSpPr/>
          <p:nvPr/>
        </p:nvGrpSpPr>
        <p:grpSpPr>
          <a:xfrm rot="7750108" flipH="1">
            <a:off x="5844305" y="-1103489"/>
            <a:ext cx="1270012" cy="2035583"/>
            <a:chOff x="2402100" y="3854125"/>
            <a:chExt cx="435600" cy="698825"/>
          </a:xfrm>
        </p:grpSpPr>
        <p:sp>
          <p:nvSpPr>
            <p:cNvPr id="2744" name="Google Shape;2744;p2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5" name="Google Shape;2745;p2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6" name="Google Shape;2746;p2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7" name="Google Shape;2747;p2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8" name="Google Shape;2748;p2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49" name="Google Shape;2749;p2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0" name="Google Shape;2750;p2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1" name="Google Shape;2751;p2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2" name="Google Shape;2752;p2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3" name="Google Shape;2753;p2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4" name="Google Shape;2754;p2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5" name="Google Shape;2755;p2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6" name="Google Shape;2756;p2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757" name="Google Shape;2757;p24"/>
          <p:cNvGrpSpPr/>
          <p:nvPr/>
        </p:nvGrpSpPr>
        <p:grpSpPr>
          <a:xfrm rot="-9070246">
            <a:off x="10444905" y="-520813"/>
            <a:ext cx="2121007" cy="1584216"/>
            <a:chOff x="4500175" y="3779525"/>
            <a:chExt cx="1136425" cy="847075"/>
          </a:xfrm>
        </p:grpSpPr>
        <p:sp>
          <p:nvSpPr>
            <p:cNvPr id="2758" name="Google Shape;2758;p2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59" name="Google Shape;2759;p2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0" name="Google Shape;2760;p2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1" name="Google Shape;2761;p2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2" name="Google Shape;2762;p2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3" name="Google Shape;2763;p2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4" name="Google Shape;2764;p2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5" name="Google Shape;2765;p2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6" name="Google Shape;2766;p2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7" name="Google Shape;2767;p2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68" name="Google Shape;2768;p2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769" name="Google Shape;2769;p24"/>
          <p:cNvGrpSpPr/>
          <p:nvPr/>
        </p:nvGrpSpPr>
        <p:grpSpPr>
          <a:xfrm>
            <a:off x="2612006" y="257218"/>
            <a:ext cx="932109" cy="848100"/>
            <a:chOff x="3652400" y="3788700"/>
            <a:chExt cx="700450" cy="636075"/>
          </a:xfrm>
        </p:grpSpPr>
        <p:sp>
          <p:nvSpPr>
            <p:cNvPr id="2770" name="Google Shape;2770;p2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1" name="Google Shape;2771;p2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2" name="Google Shape;2772;p2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3" name="Google Shape;2773;p2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4" name="Google Shape;2774;p2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5" name="Google Shape;2775;p2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6" name="Google Shape;2776;p2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7" name="Google Shape;2777;p2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8" name="Google Shape;2778;p2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79" name="Google Shape;2779;p2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0" name="Google Shape;2780;p2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1" name="Google Shape;2781;p2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2" name="Google Shape;2782;p2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3" name="Google Shape;2783;p2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4" name="Google Shape;2784;p2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785" name="Google Shape;2785;p24"/>
          <p:cNvSpPr/>
          <p:nvPr/>
        </p:nvSpPr>
        <p:spPr>
          <a:xfrm>
            <a:off x="10336606" y="1050717"/>
            <a:ext cx="503774" cy="423184"/>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6" name="Google Shape;2786;p24"/>
          <p:cNvSpPr/>
          <p:nvPr/>
        </p:nvSpPr>
        <p:spPr>
          <a:xfrm>
            <a:off x="5755570" y="682133"/>
            <a:ext cx="503774" cy="423184"/>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787" name="Google Shape;2787;p24"/>
          <p:cNvGrpSpPr/>
          <p:nvPr/>
        </p:nvGrpSpPr>
        <p:grpSpPr>
          <a:xfrm rot="-10423553">
            <a:off x="7454988" y="-880363"/>
            <a:ext cx="1104839" cy="1952585"/>
            <a:chOff x="2797700" y="3217325"/>
            <a:chExt cx="682725" cy="1204225"/>
          </a:xfrm>
        </p:grpSpPr>
        <p:sp>
          <p:nvSpPr>
            <p:cNvPr id="2788" name="Google Shape;2788;p2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89" name="Google Shape;2789;p2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90" name="Google Shape;2790;p2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91" name="Google Shape;2791;p2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92" name="Google Shape;2792;p2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93" name="Google Shape;2793;p2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794" name="Google Shape;2794;p2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Tree>
    <p:extLst>
      <p:ext uri="{BB962C8B-B14F-4D97-AF65-F5344CB8AC3E}">
        <p14:creationId xmlns:p14="http://schemas.microsoft.com/office/powerpoint/2010/main" val="581046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795"/>
        <p:cNvGrpSpPr/>
        <p:nvPr/>
      </p:nvGrpSpPr>
      <p:grpSpPr>
        <a:xfrm>
          <a:off x="0" y="0"/>
          <a:ext cx="0" cy="0"/>
          <a:chOff x="0" y="0"/>
          <a:chExt cx="0" cy="0"/>
        </a:xfrm>
      </p:grpSpPr>
      <p:sp>
        <p:nvSpPr>
          <p:cNvPr id="2796" name="Google Shape;2796;p25"/>
          <p:cNvSpPr txBox="1">
            <a:spLocks noGrp="1"/>
          </p:cNvSpPr>
          <p:nvPr>
            <p:ph type="title" hasCustomPrompt="1"/>
          </p:nvPr>
        </p:nvSpPr>
        <p:spPr>
          <a:xfrm>
            <a:off x="950540" y="1624833"/>
            <a:ext cx="2966595"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a:buNone/>
              <a:defRPr sz="5722">
                <a:solidFill>
                  <a:schemeClr val="lt2"/>
                </a:solidFill>
                <a:latin typeface="Poppins"/>
                <a:ea typeface="Poppins"/>
                <a:cs typeface="Poppins"/>
                <a:sym typeface="Poppins"/>
              </a:defRPr>
            </a:lvl1pPr>
            <a:lvl2pPr lvl="1"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2pPr>
            <a:lvl3pPr lvl="2"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3pPr>
            <a:lvl4pPr lvl="3"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4pPr>
            <a:lvl5pPr lvl="4"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5pPr>
            <a:lvl6pPr lvl="5"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6pPr>
            <a:lvl7pPr lvl="6"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7pPr>
            <a:lvl8pPr lvl="7"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8pPr>
            <a:lvl9pPr lvl="8"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9pPr>
          </a:lstStyle>
          <a:p>
            <a:r>
              <a:t>xx%</a:t>
            </a:r>
          </a:p>
        </p:txBody>
      </p:sp>
      <p:sp>
        <p:nvSpPr>
          <p:cNvPr id="2797" name="Google Shape;2797;p25"/>
          <p:cNvSpPr txBox="1">
            <a:spLocks noGrp="1"/>
          </p:cNvSpPr>
          <p:nvPr>
            <p:ph type="subTitle" idx="1"/>
          </p:nvPr>
        </p:nvSpPr>
        <p:spPr>
          <a:xfrm>
            <a:off x="1014818" y="3431733"/>
            <a:ext cx="2838046"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sp>
        <p:nvSpPr>
          <p:cNvPr id="2798" name="Google Shape;2798;p25"/>
          <p:cNvSpPr txBox="1">
            <a:spLocks noGrp="1"/>
          </p:cNvSpPr>
          <p:nvPr>
            <p:ph type="title" idx="2" hasCustomPrompt="1"/>
          </p:nvPr>
        </p:nvSpPr>
        <p:spPr>
          <a:xfrm>
            <a:off x="4632942" y="1624833"/>
            <a:ext cx="2966595"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a:buNone/>
              <a:defRPr sz="5722">
                <a:solidFill>
                  <a:schemeClr val="lt2"/>
                </a:solidFill>
                <a:latin typeface="Poppins"/>
                <a:ea typeface="Poppins"/>
                <a:cs typeface="Poppins"/>
                <a:sym typeface="Poppins"/>
              </a:defRPr>
            </a:lvl1pPr>
            <a:lvl2pPr lvl="1"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2pPr>
            <a:lvl3pPr lvl="2"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3pPr>
            <a:lvl4pPr lvl="3"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4pPr>
            <a:lvl5pPr lvl="4"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5pPr>
            <a:lvl6pPr lvl="5"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6pPr>
            <a:lvl7pPr lvl="6"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7pPr>
            <a:lvl8pPr lvl="7"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8pPr>
            <a:lvl9pPr lvl="8"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9pPr>
          </a:lstStyle>
          <a:p>
            <a:r>
              <a:t>xx%</a:t>
            </a:r>
          </a:p>
        </p:txBody>
      </p:sp>
      <p:sp>
        <p:nvSpPr>
          <p:cNvPr id="2799" name="Google Shape;2799;p25"/>
          <p:cNvSpPr txBox="1">
            <a:spLocks noGrp="1"/>
          </p:cNvSpPr>
          <p:nvPr>
            <p:ph type="subTitle" idx="3"/>
          </p:nvPr>
        </p:nvSpPr>
        <p:spPr>
          <a:xfrm>
            <a:off x="4697221" y="3533333"/>
            <a:ext cx="2838046"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sp>
        <p:nvSpPr>
          <p:cNvPr id="2800" name="Google Shape;2800;p25"/>
          <p:cNvSpPr txBox="1">
            <a:spLocks noGrp="1"/>
          </p:cNvSpPr>
          <p:nvPr>
            <p:ph type="title" idx="4" hasCustomPrompt="1"/>
          </p:nvPr>
        </p:nvSpPr>
        <p:spPr>
          <a:xfrm>
            <a:off x="8251069" y="1624833"/>
            <a:ext cx="2966595" cy="131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a:buNone/>
              <a:defRPr sz="5722">
                <a:solidFill>
                  <a:schemeClr val="lt2"/>
                </a:solidFill>
                <a:latin typeface="Poppins"/>
                <a:ea typeface="Poppins"/>
                <a:cs typeface="Poppins"/>
                <a:sym typeface="Poppins"/>
              </a:defRPr>
            </a:lvl1pPr>
            <a:lvl2pPr lvl="1"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2pPr>
            <a:lvl3pPr lvl="2"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3pPr>
            <a:lvl4pPr lvl="3"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4pPr>
            <a:lvl5pPr lvl="4"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5pPr>
            <a:lvl6pPr lvl="5"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6pPr>
            <a:lvl7pPr lvl="6"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7pPr>
            <a:lvl8pPr lvl="7"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8pPr>
            <a:lvl9pPr lvl="8" algn="ctr" rtl="0">
              <a:spcBef>
                <a:spcPts val="0"/>
              </a:spcBef>
              <a:spcAft>
                <a:spcPts val="0"/>
              </a:spcAft>
              <a:buClr>
                <a:schemeClr val="lt2"/>
              </a:buClr>
              <a:buSzPts val="11700"/>
              <a:buFont typeface="Poppins"/>
              <a:buNone/>
              <a:defRPr sz="15569">
                <a:solidFill>
                  <a:schemeClr val="lt2"/>
                </a:solidFill>
                <a:latin typeface="Poppins"/>
                <a:ea typeface="Poppins"/>
                <a:cs typeface="Poppins"/>
                <a:sym typeface="Poppins"/>
              </a:defRPr>
            </a:lvl9pPr>
          </a:lstStyle>
          <a:p>
            <a:r>
              <a:t>xx%</a:t>
            </a:r>
          </a:p>
        </p:txBody>
      </p:sp>
      <p:sp>
        <p:nvSpPr>
          <p:cNvPr id="2801" name="Google Shape;2801;p25"/>
          <p:cNvSpPr txBox="1">
            <a:spLocks noGrp="1"/>
          </p:cNvSpPr>
          <p:nvPr>
            <p:ph type="subTitle" idx="5"/>
          </p:nvPr>
        </p:nvSpPr>
        <p:spPr>
          <a:xfrm>
            <a:off x="8315349" y="3431733"/>
            <a:ext cx="2838046" cy="98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863"/>
            </a:lvl1pPr>
            <a:lvl2pPr lvl="1" rtl="0">
              <a:spcBef>
                <a:spcPts val="2129"/>
              </a:spcBef>
              <a:spcAft>
                <a:spcPts val="0"/>
              </a:spcAft>
              <a:buSzPts val="1400"/>
              <a:buNone/>
              <a:defRPr/>
            </a:lvl2pPr>
            <a:lvl3pPr lvl="2" rtl="0">
              <a:spcBef>
                <a:spcPts val="2129"/>
              </a:spcBef>
              <a:spcAft>
                <a:spcPts val="0"/>
              </a:spcAft>
              <a:buSzPts val="1400"/>
              <a:buNone/>
              <a:defRPr/>
            </a:lvl3pPr>
            <a:lvl4pPr lvl="3" rtl="0">
              <a:spcBef>
                <a:spcPts val="2129"/>
              </a:spcBef>
              <a:spcAft>
                <a:spcPts val="0"/>
              </a:spcAft>
              <a:buSzPts val="1400"/>
              <a:buNone/>
              <a:defRPr/>
            </a:lvl4pPr>
            <a:lvl5pPr lvl="4" rtl="0">
              <a:spcBef>
                <a:spcPts val="2129"/>
              </a:spcBef>
              <a:spcAft>
                <a:spcPts val="0"/>
              </a:spcAft>
              <a:buSzPts val="1400"/>
              <a:buNone/>
              <a:defRPr/>
            </a:lvl5pPr>
            <a:lvl6pPr lvl="5" rtl="0">
              <a:spcBef>
                <a:spcPts val="2129"/>
              </a:spcBef>
              <a:spcAft>
                <a:spcPts val="0"/>
              </a:spcAft>
              <a:buSzPts val="1400"/>
              <a:buNone/>
              <a:defRPr/>
            </a:lvl6pPr>
            <a:lvl7pPr lvl="6" rtl="0">
              <a:spcBef>
                <a:spcPts val="2129"/>
              </a:spcBef>
              <a:spcAft>
                <a:spcPts val="0"/>
              </a:spcAft>
              <a:buSzPts val="1400"/>
              <a:buNone/>
              <a:defRPr/>
            </a:lvl7pPr>
            <a:lvl8pPr lvl="7" rtl="0">
              <a:spcBef>
                <a:spcPts val="2129"/>
              </a:spcBef>
              <a:spcAft>
                <a:spcPts val="0"/>
              </a:spcAft>
              <a:buSzPts val="1400"/>
              <a:buNone/>
              <a:defRPr/>
            </a:lvl8pPr>
            <a:lvl9pPr lvl="8" rtl="0">
              <a:spcBef>
                <a:spcPts val="2129"/>
              </a:spcBef>
              <a:spcAft>
                <a:spcPts val="2129"/>
              </a:spcAft>
              <a:buSzPts val="1400"/>
              <a:buNone/>
              <a:defRPr/>
            </a:lvl9pPr>
          </a:lstStyle>
          <a:p>
            <a:endParaRPr/>
          </a:p>
        </p:txBody>
      </p:sp>
      <p:grpSp>
        <p:nvGrpSpPr>
          <p:cNvPr id="2802" name="Google Shape;2802;p25"/>
          <p:cNvGrpSpPr/>
          <p:nvPr/>
        </p:nvGrpSpPr>
        <p:grpSpPr>
          <a:xfrm>
            <a:off x="-2357026" y="4595940"/>
            <a:ext cx="7439564" cy="3361969"/>
            <a:chOff x="5619200" y="4458200"/>
            <a:chExt cx="1647150" cy="742900"/>
          </a:xfrm>
        </p:grpSpPr>
        <p:sp>
          <p:nvSpPr>
            <p:cNvPr id="2803" name="Google Shape;2803;p2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04" name="Google Shape;2804;p2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05" name="Google Shape;2805;p2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06" name="Google Shape;2806;p2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07" name="Google Shape;2807;p2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808" name="Google Shape;2808;p25"/>
          <p:cNvGrpSpPr/>
          <p:nvPr/>
        </p:nvGrpSpPr>
        <p:grpSpPr>
          <a:xfrm rot="10800000" flipH="1">
            <a:off x="7744438" y="-801094"/>
            <a:ext cx="5499479" cy="2491468"/>
            <a:chOff x="4178350" y="2375050"/>
            <a:chExt cx="938350" cy="515775"/>
          </a:xfrm>
        </p:grpSpPr>
        <p:sp>
          <p:nvSpPr>
            <p:cNvPr id="2809" name="Google Shape;2809;p2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0" name="Google Shape;2810;p2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1" name="Google Shape;2811;p2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2" name="Google Shape;2812;p2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3" name="Google Shape;2813;p2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4" name="Google Shape;2814;p2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5" name="Google Shape;2815;p2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816" name="Google Shape;2816;p25"/>
          <p:cNvGrpSpPr/>
          <p:nvPr/>
        </p:nvGrpSpPr>
        <p:grpSpPr>
          <a:xfrm rot="-1136998">
            <a:off x="9719777" y="4940320"/>
            <a:ext cx="3543196" cy="3771592"/>
            <a:chOff x="4159600" y="887163"/>
            <a:chExt cx="1265600" cy="1344550"/>
          </a:xfrm>
        </p:grpSpPr>
        <p:sp>
          <p:nvSpPr>
            <p:cNvPr id="2817" name="Google Shape;2817;p2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8" name="Google Shape;2818;p2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19" name="Google Shape;2819;p2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0" name="Google Shape;2820;p2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1" name="Google Shape;2821;p2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2" name="Google Shape;2822;p2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3" name="Google Shape;2823;p2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4" name="Google Shape;2824;p2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5" name="Google Shape;2825;p2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6" name="Google Shape;2826;p2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7" name="Google Shape;2827;p2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8" name="Google Shape;2828;p2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29" name="Google Shape;2829;p2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0" name="Google Shape;2830;p2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1" name="Google Shape;2831;p2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2" name="Google Shape;2832;p2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3" name="Google Shape;2833;p2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4" name="Google Shape;2834;p2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5" name="Google Shape;2835;p2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6" name="Google Shape;2836;p2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7" name="Google Shape;2837;p2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8" name="Google Shape;2838;p2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39" name="Google Shape;2839;p2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0" name="Google Shape;2840;p2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1" name="Google Shape;2841;p2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2" name="Google Shape;2842;p2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3" name="Google Shape;2843;p2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4" name="Google Shape;2844;p2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5" name="Google Shape;2845;p2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6" name="Google Shape;2846;p2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7" name="Google Shape;2847;p2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8" name="Google Shape;2848;p2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49" name="Google Shape;2849;p2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0" name="Google Shape;2850;p2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1" name="Google Shape;2851;p2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2" name="Google Shape;2852;p2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3" name="Google Shape;2853;p2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4" name="Google Shape;2854;p2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5" name="Google Shape;2855;p2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6" name="Google Shape;2856;p2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7" name="Google Shape;2857;p2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8" name="Google Shape;2858;p2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59" name="Google Shape;2859;p2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0" name="Google Shape;2860;p2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1" name="Google Shape;2861;p2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2" name="Google Shape;2862;p2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3" name="Google Shape;2863;p2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4" name="Google Shape;2864;p2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5" name="Google Shape;2865;p2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6" name="Google Shape;2866;p2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7" name="Google Shape;2867;p2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8" name="Google Shape;2868;p2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69" name="Google Shape;2869;p2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0" name="Google Shape;2870;p2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1" name="Google Shape;2871;p2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2" name="Google Shape;2872;p2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3" name="Google Shape;2873;p2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4" name="Google Shape;2874;p2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5" name="Google Shape;2875;p2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6" name="Google Shape;2876;p2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7" name="Google Shape;2877;p2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8" name="Google Shape;2878;p2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79" name="Google Shape;2879;p2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0" name="Google Shape;2880;p2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1" name="Google Shape;2881;p2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2" name="Google Shape;2882;p2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3" name="Google Shape;2883;p2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4" name="Google Shape;2884;p2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5" name="Google Shape;2885;p2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6" name="Google Shape;2886;p2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7" name="Google Shape;2887;p2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8" name="Google Shape;2888;p2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89" name="Google Shape;2889;p2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0" name="Google Shape;2890;p2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1" name="Google Shape;2891;p2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2" name="Google Shape;2892;p2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3" name="Google Shape;2893;p2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4" name="Google Shape;2894;p2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5" name="Google Shape;2895;p2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6" name="Google Shape;2896;p2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7" name="Google Shape;2897;p2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8" name="Google Shape;2898;p2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899" name="Google Shape;2899;p2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0" name="Google Shape;2900;p2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1" name="Google Shape;2901;p2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2" name="Google Shape;2902;p2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3" name="Google Shape;2903;p2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4" name="Google Shape;2904;p2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5" name="Google Shape;2905;p2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6" name="Google Shape;2906;p2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7" name="Google Shape;2907;p2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8" name="Google Shape;2908;p2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09" name="Google Shape;2909;p2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0" name="Google Shape;2910;p2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1" name="Google Shape;2911;p2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2" name="Google Shape;2912;p2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3" name="Google Shape;2913;p2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4" name="Google Shape;2914;p2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5" name="Google Shape;2915;p2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6" name="Google Shape;2916;p2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7" name="Google Shape;2917;p2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8" name="Google Shape;2918;p2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19" name="Google Shape;2919;p2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0" name="Google Shape;2920;p2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1" name="Google Shape;2921;p2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922" name="Google Shape;2922;p25"/>
          <p:cNvSpPr/>
          <p:nvPr/>
        </p:nvSpPr>
        <p:spPr>
          <a:xfrm rot="8934532" flipH="1">
            <a:off x="-406893" y="-689517"/>
            <a:ext cx="2532151" cy="226827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2923" name="Google Shape;2923;p25"/>
          <p:cNvGrpSpPr/>
          <p:nvPr/>
        </p:nvGrpSpPr>
        <p:grpSpPr>
          <a:xfrm rot="-10423553">
            <a:off x="7454988" y="-880363"/>
            <a:ext cx="1104839" cy="1952585"/>
            <a:chOff x="2797700" y="3217325"/>
            <a:chExt cx="682725" cy="1204225"/>
          </a:xfrm>
        </p:grpSpPr>
        <p:sp>
          <p:nvSpPr>
            <p:cNvPr id="2924" name="Google Shape;2924;p2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5" name="Google Shape;2925;p2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6" name="Google Shape;2926;p2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7" name="Google Shape;2927;p2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8" name="Google Shape;2928;p2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29" name="Google Shape;2929;p2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0" name="Google Shape;2930;p2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2931" name="Google Shape;2931;p25"/>
          <p:cNvGrpSpPr/>
          <p:nvPr/>
        </p:nvGrpSpPr>
        <p:grpSpPr>
          <a:xfrm rot="2700000">
            <a:off x="4304808" y="5825359"/>
            <a:ext cx="2156149" cy="1604024"/>
            <a:chOff x="4500175" y="3779525"/>
            <a:chExt cx="1136425" cy="847075"/>
          </a:xfrm>
        </p:grpSpPr>
        <p:sp>
          <p:nvSpPr>
            <p:cNvPr id="2932" name="Google Shape;2932;p2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3" name="Google Shape;2933;p2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4" name="Google Shape;2934;p2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5" name="Google Shape;2935;p2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6" name="Google Shape;2936;p2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7" name="Google Shape;2937;p2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8" name="Google Shape;2938;p2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39" name="Google Shape;2939;p2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40" name="Google Shape;2940;p2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41" name="Google Shape;2941;p2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2942" name="Google Shape;2942;p2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2943" name="Google Shape;2943;p25"/>
          <p:cNvSpPr txBox="1">
            <a:spLocks noGrp="1"/>
          </p:cNvSpPr>
          <p:nvPr>
            <p:ph type="title" idx="6"/>
          </p:nvPr>
        </p:nvSpPr>
        <p:spPr>
          <a:xfrm>
            <a:off x="963315" y="2870200"/>
            <a:ext cx="2965796" cy="508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2395"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944" name="Google Shape;2944;p25"/>
          <p:cNvSpPr txBox="1">
            <a:spLocks noGrp="1"/>
          </p:cNvSpPr>
          <p:nvPr>
            <p:ph type="title" idx="7"/>
          </p:nvPr>
        </p:nvSpPr>
        <p:spPr>
          <a:xfrm>
            <a:off x="4633333" y="2971800"/>
            <a:ext cx="2965796" cy="5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395"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45" name="Google Shape;2945;p25"/>
          <p:cNvSpPr txBox="1">
            <a:spLocks noGrp="1"/>
          </p:cNvSpPr>
          <p:nvPr>
            <p:ph type="title" idx="8"/>
          </p:nvPr>
        </p:nvSpPr>
        <p:spPr>
          <a:xfrm>
            <a:off x="8251453" y="2870200"/>
            <a:ext cx="2965796" cy="50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395"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1085493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2">
  <p:cSld name="Only Title 2">
    <p:spTree>
      <p:nvGrpSpPr>
        <p:cNvPr id="1" name="Shape 3220"/>
        <p:cNvGrpSpPr/>
        <p:nvPr/>
      </p:nvGrpSpPr>
      <p:grpSpPr>
        <a:xfrm>
          <a:off x="0" y="0"/>
          <a:ext cx="0" cy="0"/>
          <a:chOff x="0" y="0"/>
          <a:chExt cx="0" cy="0"/>
        </a:xfrm>
      </p:grpSpPr>
      <p:sp>
        <p:nvSpPr>
          <p:cNvPr id="3221" name="Google Shape;3221;p28"/>
          <p:cNvSpPr txBox="1">
            <a:spLocks noGrp="1"/>
          </p:cNvSpPr>
          <p:nvPr>
            <p:ph type="sldNum" idx="12"/>
          </p:nvPr>
        </p:nvSpPr>
        <p:spPr>
          <a:xfrm>
            <a:off x="11274547" y="6217623"/>
            <a:ext cx="730171"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eaLnBrk="1" fontAlgn="auto" hangingPunct="1">
              <a:spcBef>
                <a:spcPts val="0"/>
              </a:spcBef>
              <a:spcAft>
                <a:spcPts val="0"/>
              </a:spcAft>
              <a:buClr>
                <a:srgbClr val="000000"/>
              </a:buClr>
            </a:pPr>
            <a:fld id="{00000000-1234-1234-1234-123412341234}" type="slidenum">
              <a:rPr lang="en" sz="1863" kern="0" smtClean="0">
                <a:solidFill>
                  <a:srgbClr val="000000"/>
                </a:solidFill>
                <a:latin typeface="Arial"/>
                <a:cs typeface="Arial"/>
                <a:sym typeface="Arial"/>
              </a:rPr>
              <a:pPr eaLnBrk="1" fontAlgn="auto" hangingPunct="1">
                <a:spcBef>
                  <a:spcPts val="0"/>
                </a:spcBef>
                <a:spcAft>
                  <a:spcPts val="0"/>
                </a:spcAft>
                <a:buClr>
                  <a:srgbClr val="000000"/>
                </a:buClr>
              </a:pPr>
              <a:t>‹#›</a:t>
            </a:fld>
            <a:endParaRPr lang="en" sz="1863" kern="0">
              <a:solidFill>
                <a:srgbClr val="000000"/>
              </a:solidFill>
              <a:latin typeface="Arial"/>
              <a:cs typeface="Arial"/>
              <a:sym typeface="Arial"/>
            </a:endParaRPr>
          </a:p>
        </p:txBody>
      </p:sp>
      <p:grpSp>
        <p:nvGrpSpPr>
          <p:cNvPr id="3222" name="Google Shape;3222;p28"/>
          <p:cNvGrpSpPr/>
          <p:nvPr/>
        </p:nvGrpSpPr>
        <p:grpSpPr>
          <a:xfrm>
            <a:off x="-1518335" y="5959404"/>
            <a:ext cx="4126546" cy="3733851"/>
            <a:chOff x="1992250" y="544500"/>
            <a:chExt cx="1080250" cy="975575"/>
          </a:xfrm>
        </p:grpSpPr>
        <p:sp>
          <p:nvSpPr>
            <p:cNvPr id="3223" name="Google Shape;3223;p28"/>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24" name="Google Shape;3224;p28"/>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3225" name="Google Shape;3225;p28"/>
          <p:cNvSpPr txBox="1">
            <a:spLocks noGrp="1"/>
          </p:cNvSpPr>
          <p:nvPr>
            <p:ph type="title"/>
          </p:nvPr>
        </p:nvSpPr>
        <p:spPr>
          <a:xfrm>
            <a:off x="950540" y="727667"/>
            <a:ext cx="10267108"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26" name="Google Shape;3226;p28"/>
          <p:cNvGrpSpPr/>
          <p:nvPr/>
        </p:nvGrpSpPr>
        <p:grpSpPr>
          <a:xfrm rot="10800000">
            <a:off x="9050773" y="-869474"/>
            <a:ext cx="5751015" cy="2088515"/>
            <a:chOff x="-1068128" y="3996204"/>
            <a:chExt cx="3672418" cy="1331055"/>
          </a:xfrm>
        </p:grpSpPr>
        <p:sp>
          <p:nvSpPr>
            <p:cNvPr id="3227" name="Google Shape;3227;p28"/>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nvGrpSpPr>
            <p:cNvPr id="3228" name="Google Shape;3228;p28"/>
            <p:cNvGrpSpPr/>
            <p:nvPr/>
          </p:nvGrpSpPr>
          <p:grpSpPr>
            <a:xfrm>
              <a:off x="-800178" y="4304942"/>
              <a:ext cx="2873315" cy="818933"/>
              <a:chOff x="-800178" y="4304942"/>
              <a:chExt cx="2873315" cy="818933"/>
            </a:xfrm>
          </p:grpSpPr>
          <p:sp>
            <p:nvSpPr>
              <p:cNvPr id="3229" name="Google Shape;3229;p28"/>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0" name="Google Shape;3230;p28"/>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1" name="Google Shape;3231;p28"/>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2" name="Google Shape;3232;p28"/>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3" name="Google Shape;3233;p28"/>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4" name="Google Shape;3234;p28"/>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5" name="Google Shape;3235;p28"/>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6" name="Google Shape;3236;p28"/>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7" name="Google Shape;3237;p28"/>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8" name="Google Shape;3238;p28"/>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39" name="Google Shape;3239;p28"/>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0" name="Google Shape;3240;p28"/>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1" name="Google Shape;3241;p28"/>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2" name="Google Shape;3242;p28"/>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3" name="Google Shape;3243;p28"/>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4" name="Google Shape;3244;p28"/>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5" name="Google Shape;3245;p28"/>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6" name="Google Shape;3246;p28"/>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7" name="Google Shape;3247;p28"/>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8" name="Google Shape;3248;p28"/>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49" name="Google Shape;3249;p28"/>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0" name="Google Shape;3250;p28"/>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1" name="Google Shape;3251;p28"/>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2" name="Google Shape;3252;p28"/>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3" name="Google Shape;3253;p28"/>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4" name="Google Shape;3254;p28"/>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5" name="Google Shape;3255;p28"/>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6" name="Google Shape;3256;p28"/>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7" name="Google Shape;3257;p28"/>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8" name="Google Shape;3258;p28"/>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59" name="Google Shape;3259;p28"/>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0" name="Google Shape;3260;p28"/>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1" name="Google Shape;3261;p28"/>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2" name="Google Shape;3262;p28"/>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3" name="Google Shape;3263;p28"/>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4" name="Google Shape;3264;p28"/>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5" name="Google Shape;3265;p28"/>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6" name="Google Shape;3266;p28"/>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7" name="Google Shape;3267;p28"/>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8" name="Google Shape;3268;p28"/>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69" name="Google Shape;3269;p28"/>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0" name="Google Shape;3270;p28"/>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1" name="Google Shape;3271;p28"/>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2" name="Google Shape;3272;p28"/>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3" name="Google Shape;3273;p28"/>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4" name="Google Shape;3274;p28"/>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5" name="Google Shape;3275;p28"/>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6" name="Google Shape;3276;p28"/>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7" name="Google Shape;3277;p28"/>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8" name="Google Shape;3278;p28"/>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79" name="Google Shape;3279;p28"/>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0" name="Google Shape;3280;p28"/>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grpSp>
        <p:nvGrpSpPr>
          <p:cNvPr id="3281" name="Google Shape;3281;p28"/>
          <p:cNvGrpSpPr/>
          <p:nvPr/>
        </p:nvGrpSpPr>
        <p:grpSpPr>
          <a:xfrm rot="2036280">
            <a:off x="9312665" y="5906569"/>
            <a:ext cx="1686786" cy="2711529"/>
            <a:chOff x="2402100" y="3854125"/>
            <a:chExt cx="435600" cy="698825"/>
          </a:xfrm>
        </p:grpSpPr>
        <p:sp>
          <p:nvSpPr>
            <p:cNvPr id="3282" name="Google Shape;3282;p28"/>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3" name="Google Shape;3283;p28"/>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4" name="Google Shape;3284;p28"/>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5" name="Google Shape;3285;p28"/>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6" name="Google Shape;3286;p28"/>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7" name="Google Shape;3287;p28"/>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8" name="Google Shape;3288;p28"/>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89" name="Google Shape;3289;p28"/>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0" name="Google Shape;3290;p28"/>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1" name="Google Shape;3291;p28"/>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2" name="Google Shape;3292;p28"/>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3" name="Google Shape;3293;p28"/>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4" name="Google Shape;3294;p28"/>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3295" name="Google Shape;3295;p28"/>
          <p:cNvGrpSpPr/>
          <p:nvPr/>
        </p:nvGrpSpPr>
        <p:grpSpPr>
          <a:xfrm rot="-7824626">
            <a:off x="10183514" y="-191760"/>
            <a:ext cx="2471791" cy="1838839"/>
            <a:chOff x="4500175" y="3779525"/>
            <a:chExt cx="1136425" cy="847075"/>
          </a:xfrm>
        </p:grpSpPr>
        <p:sp>
          <p:nvSpPr>
            <p:cNvPr id="3296" name="Google Shape;3296;p2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7" name="Google Shape;3297;p2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8" name="Google Shape;3298;p2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299" name="Google Shape;3299;p2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0" name="Google Shape;3300;p2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1" name="Google Shape;3301;p2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2" name="Google Shape;3302;p2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3" name="Google Shape;3303;p2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4" name="Google Shape;3304;p2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5" name="Google Shape;3305;p2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6" name="Google Shape;3306;p2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3307" name="Google Shape;3307;p28"/>
          <p:cNvGrpSpPr/>
          <p:nvPr/>
        </p:nvGrpSpPr>
        <p:grpSpPr>
          <a:xfrm rot="-437880">
            <a:off x="11041627" y="5229956"/>
            <a:ext cx="1414673" cy="2500155"/>
            <a:chOff x="2797700" y="3217325"/>
            <a:chExt cx="682725" cy="1204225"/>
          </a:xfrm>
        </p:grpSpPr>
        <p:sp>
          <p:nvSpPr>
            <p:cNvPr id="3308" name="Google Shape;3308;p2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09" name="Google Shape;3309;p2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0" name="Google Shape;3310;p2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1" name="Google Shape;3311;p2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2" name="Google Shape;3312;p2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3" name="Google Shape;3313;p2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4" name="Google Shape;3314;p2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grpSp>
        <p:nvGrpSpPr>
          <p:cNvPr id="3315" name="Google Shape;3315;p28"/>
          <p:cNvGrpSpPr/>
          <p:nvPr/>
        </p:nvGrpSpPr>
        <p:grpSpPr>
          <a:xfrm>
            <a:off x="1588443" y="6201800"/>
            <a:ext cx="812177" cy="556467"/>
            <a:chOff x="364525" y="2023775"/>
            <a:chExt cx="610325" cy="417350"/>
          </a:xfrm>
        </p:grpSpPr>
        <p:sp>
          <p:nvSpPr>
            <p:cNvPr id="3316" name="Google Shape;3316;p28"/>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7" name="Google Shape;3317;p28"/>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8" name="Google Shape;3318;p28"/>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19" name="Google Shape;3319;p28"/>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20" name="Google Shape;3320;p28"/>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21" name="Google Shape;3321;p28"/>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22" name="Google Shape;3322;p28"/>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
          <p:nvSpPr>
            <p:cNvPr id="3323" name="Google Shape;3323;p28"/>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grpSp>
      <p:sp>
        <p:nvSpPr>
          <p:cNvPr id="3324" name="Google Shape;3324;p28"/>
          <p:cNvSpPr/>
          <p:nvPr/>
        </p:nvSpPr>
        <p:spPr>
          <a:xfrm rot="2275429">
            <a:off x="-649146" y="4890166"/>
            <a:ext cx="1689049" cy="151321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2"/>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buFont typeface="Arial"/>
              <a:buNone/>
            </a:pPr>
            <a:endParaRPr sz="1863" kern="0">
              <a:solidFill>
                <a:srgbClr val="000000"/>
              </a:solidFill>
              <a:latin typeface="Arial"/>
              <a:cs typeface="Arial"/>
              <a:sym typeface="Arial"/>
            </a:endParaRPr>
          </a:p>
        </p:txBody>
      </p:sp>
    </p:spTree>
    <p:extLst>
      <p:ext uri="{BB962C8B-B14F-4D97-AF65-F5344CB8AC3E}">
        <p14:creationId xmlns:p14="http://schemas.microsoft.com/office/powerpoint/2010/main" val="3945625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8E54AEF-7F5B-44CB-BB39-C4EA61BC33A6}"/>
              </a:ext>
            </a:extLst>
          </p:cNvPr>
          <p:cNvSpPr>
            <a:spLocks noGrp="1"/>
          </p:cNvSpPr>
          <p:nvPr>
            <p:ph type="sldNum" sz="quarter" idx="12"/>
          </p:nvPr>
        </p:nvSpPr>
        <p:spPr>
          <a:xfrm>
            <a:off x="8720141" y="6356412"/>
            <a:ext cx="2840037" cy="364927"/>
          </a:xfrm>
          <a:prstGeom prst="rect">
            <a:avLst/>
          </a:prstGeom>
        </p:spPr>
        <p:txBody>
          <a:bodyPr/>
          <a:lstStyle/>
          <a:p>
            <a:fld id="{2D2BDAA1-060C-4A35-88F0-8DB720E6C598}" type="slidenum">
              <a:rPr lang="en-ID" smtClean="0"/>
              <a:t>‹#›</a:t>
            </a:fld>
            <a:endParaRPr lang="en-ID"/>
          </a:p>
        </p:txBody>
      </p:sp>
      <p:grpSp>
        <p:nvGrpSpPr>
          <p:cNvPr id="7" name="Google Shape;9;p2">
            <a:extLst>
              <a:ext uri="{FF2B5EF4-FFF2-40B4-BE49-F238E27FC236}">
                <a16:creationId xmlns:a16="http://schemas.microsoft.com/office/drawing/2014/main" id="{4C521658-D01E-49FF-861A-4F22F23539B5}"/>
              </a:ext>
            </a:extLst>
          </p:cNvPr>
          <p:cNvGrpSpPr/>
          <p:nvPr userDrawn="1"/>
        </p:nvGrpSpPr>
        <p:grpSpPr>
          <a:xfrm>
            <a:off x="7903185" y="5299514"/>
            <a:ext cx="4309968" cy="1574894"/>
            <a:chOff x="2918906" y="3172692"/>
            <a:chExt cx="6233056" cy="1970828"/>
          </a:xfrm>
          <a:solidFill>
            <a:srgbClr val="085DAD"/>
          </a:solidFill>
        </p:grpSpPr>
        <p:sp>
          <p:nvSpPr>
            <p:cNvPr id="8" name="Google Shape;10;p2">
              <a:extLst>
                <a:ext uri="{FF2B5EF4-FFF2-40B4-BE49-F238E27FC236}">
                  <a16:creationId xmlns:a16="http://schemas.microsoft.com/office/drawing/2014/main" id="{68513262-0881-4ABD-8372-D7FC620652E3}"/>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9" name="Google Shape;11;p2">
              <a:extLst>
                <a:ext uri="{FF2B5EF4-FFF2-40B4-BE49-F238E27FC236}">
                  <a16:creationId xmlns:a16="http://schemas.microsoft.com/office/drawing/2014/main" id="{F1EB4062-E35F-4798-AA63-CDA38627F16D}"/>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1" name="Google Shape;12;p2">
            <a:extLst>
              <a:ext uri="{FF2B5EF4-FFF2-40B4-BE49-F238E27FC236}">
                <a16:creationId xmlns:a16="http://schemas.microsoft.com/office/drawing/2014/main" id="{26D81C79-E8F3-43C2-B8A2-B4B90FEC9AE0}"/>
              </a:ext>
            </a:extLst>
          </p:cNvPr>
          <p:cNvGrpSpPr/>
          <p:nvPr userDrawn="1"/>
        </p:nvGrpSpPr>
        <p:grpSpPr>
          <a:xfrm>
            <a:off x="-29537" y="-14801"/>
            <a:ext cx="3192300" cy="1619689"/>
            <a:chOff x="0" y="0"/>
            <a:chExt cx="4110400" cy="2081433"/>
          </a:xfrm>
          <a:solidFill>
            <a:srgbClr val="085DAD"/>
          </a:solidFill>
        </p:grpSpPr>
        <p:sp>
          <p:nvSpPr>
            <p:cNvPr id="12" name="Google Shape;13;p2">
              <a:extLst>
                <a:ext uri="{FF2B5EF4-FFF2-40B4-BE49-F238E27FC236}">
                  <a16:creationId xmlns:a16="http://schemas.microsoft.com/office/drawing/2014/main" id="{FB5008DF-C16B-4852-ADDC-539B023B0ECE}"/>
                </a:ext>
              </a:extLst>
            </p:cNvPr>
            <p:cNvSpPr/>
            <p:nvPr/>
          </p:nvSpPr>
          <p:spPr>
            <a:xfrm>
              <a:off x="0" y="0"/>
              <a:ext cx="3927738" cy="1823224"/>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3" name="Google Shape;14;p2">
              <a:extLst>
                <a:ext uri="{FF2B5EF4-FFF2-40B4-BE49-F238E27FC236}">
                  <a16:creationId xmlns:a16="http://schemas.microsoft.com/office/drawing/2014/main" id="{23347617-520F-4969-89B9-FFCEF5E63DC4}"/>
                </a:ext>
              </a:extLst>
            </p:cNvPr>
            <p:cNvSpPr/>
            <p:nvPr/>
          </p:nvSpPr>
          <p:spPr>
            <a:xfrm>
              <a:off x="1600" y="0"/>
              <a:ext cx="4108800" cy="2081433"/>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grpSp>
      <p:sp>
        <p:nvSpPr>
          <p:cNvPr id="14" name="Google Shape;15;p2">
            <a:extLst>
              <a:ext uri="{FF2B5EF4-FFF2-40B4-BE49-F238E27FC236}">
                <a16:creationId xmlns:a16="http://schemas.microsoft.com/office/drawing/2014/main" id="{FD46B651-2E87-4F10-BEE4-E6C72FDC84A1}"/>
              </a:ext>
            </a:extLst>
          </p:cNvPr>
          <p:cNvSpPr/>
          <p:nvPr userDrawn="1"/>
        </p:nvSpPr>
        <p:spPr>
          <a:xfrm>
            <a:off x="10251275" y="5882672"/>
            <a:ext cx="1143107" cy="588561"/>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566" tIns="83566" rIns="83566" bIns="83566" anchor="ctr" anchorCtr="0">
            <a:noAutofit/>
          </a:bodyPr>
          <a:lstStyle/>
          <a:p>
            <a:pPr marL="0" marR="0" lvl="0" indent="0" defTabSz="835733" eaLnBrk="1" fontAlgn="auto" latinLnBrk="0" hangingPunct="1">
              <a:lnSpc>
                <a:spcPct val="100000"/>
              </a:lnSpc>
              <a:spcBef>
                <a:spcPts val="0"/>
              </a:spcBef>
              <a:spcAft>
                <a:spcPts val="0"/>
              </a:spcAft>
              <a:buClr>
                <a:srgbClr val="000000"/>
              </a:buClr>
              <a:buSzTx/>
              <a:buFont typeface="Arial"/>
              <a:buNone/>
              <a:tabLst/>
              <a:defRPr/>
            </a:pPr>
            <a:endParaRPr kumimoji="0" sz="1279" b="0" i="0" u="sng"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87EFB03F-FD74-4DAE-92FC-E9048EB60AD2}"/>
              </a:ext>
            </a:extLst>
          </p:cNvPr>
          <p:cNvSpPr/>
          <p:nvPr userDrawn="1"/>
        </p:nvSpPr>
        <p:spPr>
          <a:xfrm>
            <a:off x="388239" y="65947"/>
            <a:ext cx="1090802" cy="10929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5913860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4055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8017" y="6356412"/>
            <a:ext cx="2840037" cy="364927"/>
          </a:xfrm>
          <a:prstGeom prst="rect">
            <a:avLst/>
          </a:prstGeom>
        </p:spPr>
        <p:txBody>
          <a:bodyPr/>
          <a:lstStyle/>
          <a:p>
            <a:pPr>
              <a:defRPr/>
            </a:pPr>
            <a:fld id="{A45D7998-40B3-413C-80FD-41E012BFA3B1}" type="datetimeFigureOut">
              <a:rPr lang="id-ID" smtClean="0"/>
              <a:pPr>
                <a:defRPr/>
              </a:pPr>
              <a:t>27/12/2022</a:t>
            </a:fld>
            <a:endParaRPr lang="id-ID"/>
          </a:p>
        </p:txBody>
      </p:sp>
      <p:sp>
        <p:nvSpPr>
          <p:cNvPr id="4" name="Footer Placeholder 3"/>
          <p:cNvSpPr>
            <a:spLocks noGrp="1"/>
          </p:cNvSpPr>
          <p:nvPr>
            <p:ph type="ftr" sz="quarter" idx="11"/>
          </p:nvPr>
        </p:nvSpPr>
        <p:spPr>
          <a:xfrm>
            <a:off x="4157664" y="6356412"/>
            <a:ext cx="3852862" cy="364927"/>
          </a:xfrm>
          <a:prstGeom prst="rect">
            <a:avLst/>
          </a:prstGeom>
        </p:spPr>
        <p:txBody>
          <a:bodyPr/>
          <a:lstStyle/>
          <a:p>
            <a:pPr>
              <a:defRPr/>
            </a:pPr>
            <a:endParaRPr lang="id-ID"/>
          </a:p>
        </p:txBody>
      </p:sp>
      <p:sp>
        <p:nvSpPr>
          <p:cNvPr id="5" name="Slide Number Placeholder 4"/>
          <p:cNvSpPr>
            <a:spLocks noGrp="1"/>
          </p:cNvSpPr>
          <p:nvPr>
            <p:ph type="sldNum" sz="quarter" idx="12"/>
          </p:nvPr>
        </p:nvSpPr>
        <p:spPr>
          <a:xfrm>
            <a:off x="8720141" y="6356412"/>
            <a:ext cx="2840037" cy="364927"/>
          </a:xfrm>
          <a:prstGeom prst="rect">
            <a:avLst/>
          </a:prstGeom>
        </p:spPr>
        <p:txBody>
          <a:bodyPr/>
          <a:lstStyle/>
          <a:p>
            <a:fld id="{ED418A24-B85E-4B8F-89E6-6D9C3593E22F}" type="slidenum">
              <a:rPr lang="id-ID" altLang="id-ID" smtClean="0"/>
              <a:pPr/>
              <a:t>‹#›</a:t>
            </a:fld>
            <a:endParaRPr lang="id-ID" altLang="id-ID"/>
          </a:p>
        </p:txBody>
      </p:sp>
      <p:grpSp>
        <p:nvGrpSpPr>
          <p:cNvPr id="6" name="Google Shape;9;p2">
            <a:extLst>
              <a:ext uri="{FF2B5EF4-FFF2-40B4-BE49-F238E27FC236}">
                <a16:creationId xmlns:a16="http://schemas.microsoft.com/office/drawing/2014/main" id="{3C5C3ED5-4B50-476C-A91A-8580BED82FB7}"/>
              </a:ext>
            </a:extLst>
          </p:cNvPr>
          <p:cNvGrpSpPr/>
          <p:nvPr userDrawn="1"/>
        </p:nvGrpSpPr>
        <p:grpSpPr>
          <a:xfrm flipV="1">
            <a:off x="9972526" y="-66198"/>
            <a:ext cx="2264528" cy="871065"/>
            <a:chOff x="2918906" y="3172692"/>
            <a:chExt cx="6233056" cy="1970828"/>
          </a:xfrm>
          <a:solidFill>
            <a:srgbClr val="085DAD"/>
          </a:solidFill>
        </p:grpSpPr>
        <p:sp>
          <p:nvSpPr>
            <p:cNvPr id="7"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8"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9" name="Google Shape;9;p2">
            <a:extLst>
              <a:ext uri="{FF2B5EF4-FFF2-40B4-BE49-F238E27FC236}">
                <a16:creationId xmlns:a16="http://schemas.microsoft.com/office/drawing/2014/main" id="{B3BBC065-EFE2-4F64-BDD6-3D9FC1F98EC0}"/>
              </a:ext>
            </a:extLst>
          </p:cNvPr>
          <p:cNvGrpSpPr/>
          <p:nvPr userDrawn="1"/>
        </p:nvGrpSpPr>
        <p:grpSpPr>
          <a:xfrm flipH="1" flipV="1">
            <a:off x="-45054" y="0"/>
            <a:ext cx="3032803" cy="908720"/>
            <a:chOff x="2918906" y="3172692"/>
            <a:chExt cx="6233056" cy="1970828"/>
          </a:xfrm>
          <a:solidFill>
            <a:srgbClr val="085DAD"/>
          </a:solidFill>
        </p:grpSpPr>
        <p:sp>
          <p:nvSpPr>
            <p:cNvPr id="10" name="Google Shape;10;p2">
              <a:extLst>
                <a:ext uri="{FF2B5EF4-FFF2-40B4-BE49-F238E27FC236}">
                  <a16:creationId xmlns:a16="http://schemas.microsoft.com/office/drawing/2014/main" id="{AAC6EC21-9083-4CF3-B023-16C9B34CACA4}"/>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1" name="Google Shape;11;p2">
              <a:extLst>
                <a:ext uri="{FF2B5EF4-FFF2-40B4-BE49-F238E27FC236}">
                  <a16:creationId xmlns:a16="http://schemas.microsoft.com/office/drawing/2014/main" id="{29BF6531-AABB-4999-A674-54B69C37DF6C}"/>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2" name="Oval 11">
            <a:extLst>
              <a:ext uri="{FF2B5EF4-FFF2-40B4-BE49-F238E27FC236}">
                <a16:creationId xmlns:a16="http://schemas.microsoft.com/office/drawing/2014/main" id="{9D31273E-9D05-4528-AC00-620D0A37DAD2}"/>
              </a:ext>
            </a:extLst>
          </p:cNvPr>
          <p:cNvSpPr/>
          <p:nvPr userDrawn="1"/>
        </p:nvSpPr>
        <p:spPr>
          <a:xfrm>
            <a:off x="11560178" y="77478"/>
            <a:ext cx="1092937" cy="100095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Google Shape;15;p2">
            <a:extLst>
              <a:ext uri="{FF2B5EF4-FFF2-40B4-BE49-F238E27FC236}">
                <a16:creationId xmlns:a16="http://schemas.microsoft.com/office/drawing/2014/main" id="{AB573637-8306-47DD-AE38-5103C6CC20D1}"/>
              </a:ext>
            </a:extLst>
          </p:cNvPr>
          <p:cNvSpPr/>
          <p:nvPr userDrawn="1"/>
        </p:nvSpPr>
        <p:spPr>
          <a:xfrm>
            <a:off x="205251" y="251574"/>
            <a:ext cx="955671" cy="403480"/>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7256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1D70B7"/>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30346" y="6523041"/>
            <a:ext cx="2737842" cy="396873"/>
          </a:xfrm>
        </p:spPr>
        <p:txBody>
          <a:bodyPr/>
          <a:lstStyle>
            <a:lvl1pPr>
              <a:defRPr sz="1279" b="1">
                <a:solidFill>
                  <a:schemeClr val="bg1"/>
                </a:solidFill>
              </a:defRPr>
            </a:lvl1pPr>
          </a:lstStyle>
          <a:p>
            <a:fld id="{EB9E5DA5-6055-4EBD-AF78-CBB20B4B5717}" type="slidenum">
              <a:rPr lang="en-US" smtClean="0"/>
              <a:pPr/>
              <a:t>‹#›</a:t>
            </a:fld>
            <a:endParaRPr lang="en-US" dirty="0"/>
          </a:p>
        </p:txBody>
      </p:sp>
    </p:spTree>
    <p:extLst>
      <p:ext uri="{BB962C8B-B14F-4D97-AF65-F5344CB8AC3E}">
        <p14:creationId xmlns:p14="http://schemas.microsoft.com/office/powerpoint/2010/main" val="1931940446"/>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grpSp>
        <p:nvGrpSpPr>
          <p:cNvPr id="6" name="Google Shape;9;p2">
            <a:extLst>
              <a:ext uri="{FF2B5EF4-FFF2-40B4-BE49-F238E27FC236}">
                <a16:creationId xmlns:a16="http://schemas.microsoft.com/office/drawing/2014/main" id="{3C5C3ED5-4B50-476C-A91A-8580BED82FB7}"/>
              </a:ext>
            </a:extLst>
          </p:cNvPr>
          <p:cNvGrpSpPr/>
          <p:nvPr userDrawn="1"/>
        </p:nvGrpSpPr>
        <p:grpSpPr>
          <a:xfrm flipV="1">
            <a:off x="9903660" y="0"/>
            <a:ext cx="2264528" cy="871065"/>
            <a:chOff x="2918906" y="3172692"/>
            <a:chExt cx="6233056" cy="1970828"/>
          </a:xfrm>
          <a:solidFill>
            <a:srgbClr val="085DAD"/>
          </a:solidFill>
        </p:grpSpPr>
        <p:sp>
          <p:nvSpPr>
            <p:cNvPr id="7"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8"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2" name="Oval 11">
            <a:extLst>
              <a:ext uri="{FF2B5EF4-FFF2-40B4-BE49-F238E27FC236}">
                <a16:creationId xmlns:a16="http://schemas.microsoft.com/office/drawing/2014/main" id="{9D31273E-9D05-4528-AC00-620D0A37DAD2}"/>
              </a:ext>
            </a:extLst>
          </p:cNvPr>
          <p:cNvSpPr/>
          <p:nvPr userDrawn="1"/>
        </p:nvSpPr>
        <p:spPr>
          <a:xfrm>
            <a:off x="11196662" y="416670"/>
            <a:ext cx="720080" cy="7096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55827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p:nvPr/>
        </p:nvSpPr>
        <p:spPr>
          <a:xfrm>
            <a:off x="6773013" y="0"/>
            <a:ext cx="5448870" cy="6893867"/>
          </a:xfrm>
          <a:custGeom>
            <a:avLst/>
            <a:gdLst/>
            <a:ahLst/>
            <a:cxnLst/>
            <a:rect l="l" t="t" r="r" b="b"/>
            <a:pathLst>
              <a:path w="163786" h="207623" extrusionOk="0">
                <a:moveTo>
                  <a:pt x="0" y="0"/>
                </a:moveTo>
                <a:lnTo>
                  <a:pt x="26895" y="207623"/>
                </a:lnTo>
                <a:lnTo>
                  <a:pt x="163786" y="207623"/>
                </a:lnTo>
                <a:lnTo>
                  <a:pt x="163786" y="538"/>
                </a:lnTo>
                <a:close/>
              </a:path>
            </a:pathLst>
          </a:custGeom>
          <a:solidFill>
            <a:schemeClr val="dk1"/>
          </a:solidFill>
          <a:ln>
            <a:noFill/>
          </a:ln>
        </p:spPr>
      </p:sp>
      <p:sp>
        <p:nvSpPr>
          <p:cNvPr id="10" name="Google Shape;10;p2"/>
          <p:cNvSpPr txBox="1">
            <a:spLocks noGrp="1"/>
          </p:cNvSpPr>
          <p:nvPr>
            <p:ph type="ctrTitle"/>
          </p:nvPr>
        </p:nvSpPr>
        <p:spPr>
          <a:xfrm>
            <a:off x="6472403" y="1720235"/>
            <a:ext cx="4843322" cy="2376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Font typeface="Nunito Sans ExtraBold"/>
              <a:buNone/>
              <a:defRPr sz="3656">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3000"/>
              <a:buNone/>
              <a:defRPr sz="3656">
                <a:solidFill>
                  <a:schemeClr val="lt1"/>
                </a:solidFill>
              </a:defRPr>
            </a:lvl2pPr>
            <a:lvl3pPr lvl="2" algn="r" rtl="0">
              <a:spcBef>
                <a:spcPts val="0"/>
              </a:spcBef>
              <a:spcAft>
                <a:spcPts val="0"/>
              </a:spcAft>
              <a:buClr>
                <a:schemeClr val="lt1"/>
              </a:buClr>
              <a:buSzPts val="3000"/>
              <a:buNone/>
              <a:defRPr sz="3656">
                <a:solidFill>
                  <a:schemeClr val="lt1"/>
                </a:solidFill>
              </a:defRPr>
            </a:lvl3pPr>
            <a:lvl4pPr lvl="3" algn="r" rtl="0">
              <a:spcBef>
                <a:spcPts val="0"/>
              </a:spcBef>
              <a:spcAft>
                <a:spcPts val="0"/>
              </a:spcAft>
              <a:buClr>
                <a:schemeClr val="lt1"/>
              </a:buClr>
              <a:buSzPts val="3000"/>
              <a:buNone/>
              <a:defRPr sz="3656">
                <a:solidFill>
                  <a:schemeClr val="lt1"/>
                </a:solidFill>
              </a:defRPr>
            </a:lvl4pPr>
            <a:lvl5pPr lvl="4" algn="r" rtl="0">
              <a:spcBef>
                <a:spcPts val="0"/>
              </a:spcBef>
              <a:spcAft>
                <a:spcPts val="0"/>
              </a:spcAft>
              <a:buClr>
                <a:schemeClr val="lt1"/>
              </a:buClr>
              <a:buSzPts val="3000"/>
              <a:buNone/>
              <a:defRPr sz="3656">
                <a:solidFill>
                  <a:schemeClr val="lt1"/>
                </a:solidFill>
              </a:defRPr>
            </a:lvl5pPr>
            <a:lvl6pPr lvl="5" algn="r" rtl="0">
              <a:spcBef>
                <a:spcPts val="0"/>
              </a:spcBef>
              <a:spcAft>
                <a:spcPts val="0"/>
              </a:spcAft>
              <a:buClr>
                <a:schemeClr val="lt1"/>
              </a:buClr>
              <a:buSzPts val="3000"/>
              <a:buNone/>
              <a:defRPr sz="3656">
                <a:solidFill>
                  <a:schemeClr val="lt1"/>
                </a:solidFill>
              </a:defRPr>
            </a:lvl6pPr>
            <a:lvl7pPr lvl="6" algn="r" rtl="0">
              <a:spcBef>
                <a:spcPts val="0"/>
              </a:spcBef>
              <a:spcAft>
                <a:spcPts val="0"/>
              </a:spcAft>
              <a:buClr>
                <a:schemeClr val="lt1"/>
              </a:buClr>
              <a:buSzPts val="3000"/>
              <a:buNone/>
              <a:defRPr sz="3656">
                <a:solidFill>
                  <a:schemeClr val="lt1"/>
                </a:solidFill>
              </a:defRPr>
            </a:lvl7pPr>
            <a:lvl8pPr lvl="7" algn="r" rtl="0">
              <a:spcBef>
                <a:spcPts val="0"/>
              </a:spcBef>
              <a:spcAft>
                <a:spcPts val="0"/>
              </a:spcAft>
              <a:buClr>
                <a:schemeClr val="lt1"/>
              </a:buClr>
              <a:buSzPts val="3000"/>
              <a:buNone/>
              <a:defRPr sz="3656">
                <a:solidFill>
                  <a:schemeClr val="lt1"/>
                </a:solidFill>
              </a:defRPr>
            </a:lvl8pPr>
            <a:lvl9pPr lvl="8" algn="r" rtl="0">
              <a:spcBef>
                <a:spcPts val="0"/>
              </a:spcBef>
              <a:spcAft>
                <a:spcPts val="0"/>
              </a:spcAft>
              <a:buClr>
                <a:schemeClr val="lt1"/>
              </a:buClr>
              <a:buSzPts val="3000"/>
              <a:buNone/>
              <a:defRPr sz="3656">
                <a:solidFill>
                  <a:schemeClr val="lt1"/>
                </a:solidFill>
              </a:defRPr>
            </a:lvl9pPr>
          </a:lstStyle>
          <a:p>
            <a:endParaRPr/>
          </a:p>
        </p:txBody>
      </p:sp>
      <p:sp>
        <p:nvSpPr>
          <p:cNvPr id="11" name="Google Shape;11;p2"/>
          <p:cNvSpPr txBox="1">
            <a:spLocks noGrp="1"/>
          </p:cNvSpPr>
          <p:nvPr>
            <p:ph type="subTitle" idx="1"/>
          </p:nvPr>
        </p:nvSpPr>
        <p:spPr>
          <a:xfrm>
            <a:off x="5524261" y="3676830"/>
            <a:ext cx="5791467" cy="95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200"/>
              <a:buFont typeface="Pontano Sans"/>
              <a:buNone/>
              <a:defRPr>
                <a:solidFill>
                  <a:schemeClr val="lt1"/>
                </a:solidFill>
                <a:latin typeface="Pontano Sans"/>
                <a:ea typeface="Pontano Sans"/>
                <a:cs typeface="Pontano Sans"/>
                <a:sym typeface="Pontano Sans"/>
              </a:defRPr>
            </a:lvl1pPr>
            <a:lvl2pPr lvl="1"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2pPr>
            <a:lvl3pPr lvl="2"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3pPr>
            <a:lvl4pPr lvl="3"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4pPr>
            <a:lvl5pPr lvl="4"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5pPr>
            <a:lvl6pPr lvl="5"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6pPr>
            <a:lvl7pPr lvl="6"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7pPr>
            <a:lvl8pPr lvl="7"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8pPr>
            <a:lvl9pPr lvl="8" algn="r" rtl="0">
              <a:lnSpc>
                <a:spcPct val="100000"/>
              </a:lnSpc>
              <a:spcBef>
                <a:spcPts val="0"/>
              </a:spcBef>
              <a:spcAft>
                <a:spcPts val="0"/>
              </a:spcAft>
              <a:buClr>
                <a:schemeClr val="lt1"/>
              </a:buClr>
              <a:buSzPts val="2800"/>
              <a:buFont typeface="Pontano Sans"/>
              <a:buNone/>
              <a:defRPr sz="3412">
                <a:solidFill>
                  <a:schemeClr val="lt1"/>
                </a:solidFill>
                <a:latin typeface="Pontano Sans"/>
                <a:ea typeface="Pontano Sans"/>
                <a:cs typeface="Pontano Sans"/>
                <a:sym typeface="Pontano Sans"/>
              </a:defRPr>
            </a:lvl9pPr>
          </a:lstStyle>
          <a:p>
            <a:endParaRPr/>
          </a:p>
        </p:txBody>
      </p:sp>
    </p:spTree>
    <p:extLst>
      <p:ext uri="{BB962C8B-B14F-4D97-AF65-F5344CB8AC3E}">
        <p14:creationId xmlns:p14="http://schemas.microsoft.com/office/powerpoint/2010/main" val="2911060624"/>
      </p:ext>
    </p:extLst>
  </p:cSld>
  <p:clrMapOvr>
    <a:masterClrMapping/>
  </p:clrMapOvr>
  <p:extLst>
    <p:ext uri="{DCECCB84-F9BA-43D5-87BE-67443E8EF086}">
      <p15:sldGuideLst xmlns:p15="http://schemas.microsoft.com/office/powerpoint/2012/main">
        <p15:guide id="1" pos="3395" userDrawn="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182"/>
        <p:cNvGrpSpPr/>
        <p:nvPr/>
      </p:nvGrpSpPr>
      <p:grpSpPr>
        <a:xfrm>
          <a:off x="0" y="0"/>
          <a:ext cx="0" cy="0"/>
          <a:chOff x="0" y="0"/>
          <a:chExt cx="0" cy="0"/>
        </a:xfrm>
      </p:grpSpPr>
      <p:sp>
        <p:nvSpPr>
          <p:cNvPr id="183" name="Google Shape;183;p23"/>
          <p:cNvSpPr/>
          <p:nvPr/>
        </p:nvSpPr>
        <p:spPr>
          <a:xfrm>
            <a:off x="7708317" y="0"/>
            <a:ext cx="4460073" cy="6885601"/>
          </a:xfrm>
          <a:prstGeom prst="rect">
            <a:avLst/>
          </a:prstGeom>
          <a:solidFill>
            <a:schemeClr val="accent1"/>
          </a:solidFill>
          <a:ln>
            <a:noFill/>
          </a:ln>
        </p:spPr>
        <p:txBody>
          <a:bodyPr spcFirstLastPara="1" wrap="square" lIns="111429" tIns="111429" rIns="111429" bIns="111429" anchor="ctr" anchorCtr="0">
            <a:noAutofit/>
          </a:bodyPr>
          <a:lstStyle/>
          <a:p>
            <a:pPr marL="0" lvl="0" indent="0" algn="l" rtl="0">
              <a:spcBef>
                <a:spcPts val="0"/>
              </a:spcBef>
              <a:spcAft>
                <a:spcPts val="0"/>
              </a:spcAft>
              <a:buNone/>
            </a:pPr>
            <a:endParaRPr sz="2273">
              <a:solidFill>
                <a:schemeClr val="lt1"/>
              </a:solidFill>
            </a:endParaRPr>
          </a:p>
        </p:txBody>
      </p:sp>
      <p:sp>
        <p:nvSpPr>
          <p:cNvPr id="184" name="Google Shape;184;p23"/>
          <p:cNvSpPr txBox="1">
            <a:spLocks noGrp="1"/>
          </p:cNvSpPr>
          <p:nvPr>
            <p:ph type="body" idx="1"/>
          </p:nvPr>
        </p:nvSpPr>
        <p:spPr>
          <a:xfrm>
            <a:off x="938464" y="1996066"/>
            <a:ext cx="5811029" cy="4095601"/>
          </a:xfrm>
          <a:prstGeom prst="rect">
            <a:avLst/>
          </a:prstGeom>
        </p:spPr>
        <p:txBody>
          <a:bodyPr spcFirstLastPara="1" wrap="square" lIns="91425" tIns="91425" rIns="91425" bIns="91425" anchor="t" anchorCtr="0">
            <a:noAutofit/>
          </a:bodyPr>
          <a:lstStyle>
            <a:lvl1pPr marL="557224" lvl="0" indent="-386961" rtl="0">
              <a:spcBef>
                <a:spcPts val="0"/>
              </a:spcBef>
              <a:spcAft>
                <a:spcPts val="0"/>
              </a:spcAft>
              <a:buSzPts val="1400"/>
              <a:buChar char="●"/>
              <a:defRPr sz="1706"/>
            </a:lvl1pPr>
            <a:lvl2pPr marL="1114448" lvl="1" indent="-386961" rtl="0">
              <a:spcBef>
                <a:spcPts val="1950"/>
              </a:spcBef>
              <a:spcAft>
                <a:spcPts val="0"/>
              </a:spcAft>
              <a:buSzPts val="1400"/>
              <a:buChar char="○"/>
              <a:defRPr/>
            </a:lvl2pPr>
            <a:lvl3pPr marL="1671672" lvl="2" indent="-386961" rtl="0">
              <a:spcBef>
                <a:spcPts val="1950"/>
              </a:spcBef>
              <a:spcAft>
                <a:spcPts val="0"/>
              </a:spcAft>
              <a:buSzPts val="1400"/>
              <a:buChar char="■"/>
              <a:defRPr/>
            </a:lvl3pPr>
            <a:lvl4pPr marL="2228895" lvl="3" indent="-386961" rtl="0">
              <a:spcBef>
                <a:spcPts val="1950"/>
              </a:spcBef>
              <a:spcAft>
                <a:spcPts val="0"/>
              </a:spcAft>
              <a:buSzPts val="1400"/>
              <a:buChar char="●"/>
              <a:defRPr/>
            </a:lvl4pPr>
            <a:lvl5pPr marL="2786119" lvl="4" indent="-386961" rtl="0">
              <a:spcBef>
                <a:spcPts val="1950"/>
              </a:spcBef>
              <a:spcAft>
                <a:spcPts val="0"/>
              </a:spcAft>
              <a:buSzPts val="1400"/>
              <a:buChar char="○"/>
              <a:defRPr/>
            </a:lvl5pPr>
            <a:lvl6pPr marL="3343344" lvl="5" indent="-386961" rtl="0">
              <a:spcBef>
                <a:spcPts val="1950"/>
              </a:spcBef>
              <a:spcAft>
                <a:spcPts val="0"/>
              </a:spcAft>
              <a:buSzPts val="1400"/>
              <a:buChar char="■"/>
              <a:defRPr/>
            </a:lvl6pPr>
            <a:lvl7pPr marL="3900567" lvl="6" indent="-386961" rtl="0">
              <a:spcBef>
                <a:spcPts val="1950"/>
              </a:spcBef>
              <a:spcAft>
                <a:spcPts val="0"/>
              </a:spcAft>
              <a:buSzPts val="1400"/>
              <a:buChar char="●"/>
              <a:defRPr/>
            </a:lvl7pPr>
            <a:lvl8pPr marL="4457791" lvl="7" indent="-386961" rtl="0">
              <a:spcBef>
                <a:spcPts val="1950"/>
              </a:spcBef>
              <a:spcAft>
                <a:spcPts val="0"/>
              </a:spcAft>
              <a:buSzPts val="1400"/>
              <a:buChar char="○"/>
              <a:defRPr/>
            </a:lvl8pPr>
            <a:lvl9pPr marL="5015016" lvl="8" indent="-386961" rtl="0">
              <a:spcBef>
                <a:spcPts val="1950"/>
              </a:spcBef>
              <a:spcAft>
                <a:spcPts val="1950"/>
              </a:spcAft>
              <a:buSzPts val="1400"/>
              <a:buChar char="■"/>
              <a:defRPr/>
            </a:lvl9pPr>
          </a:lstStyle>
          <a:p>
            <a:endParaRPr/>
          </a:p>
        </p:txBody>
      </p:sp>
      <p:sp>
        <p:nvSpPr>
          <p:cNvPr id="185" name="Google Shape;185;p23"/>
          <p:cNvSpPr txBox="1">
            <a:spLocks noGrp="1"/>
          </p:cNvSpPr>
          <p:nvPr>
            <p:ph type="title"/>
          </p:nvPr>
        </p:nvSpPr>
        <p:spPr>
          <a:xfrm>
            <a:off x="938461" y="593367"/>
            <a:ext cx="10793677"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4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87" name="Google Shape;187;p23"/>
          <p:cNvCxnSpPr/>
          <p:nvPr/>
        </p:nvCxnSpPr>
        <p:spPr>
          <a:xfrm rot="10800000">
            <a:off x="7661708" y="6587067"/>
            <a:ext cx="3772218" cy="0"/>
          </a:xfrm>
          <a:prstGeom prst="straightConnector1">
            <a:avLst/>
          </a:prstGeom>
          <a:noFill/>
          <a:ln w="1905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101170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A45D7998-40B3-413C-80FD-41E012BFA3B1}" type="datetimeFigureOut">
              <a:rPr lang="id-ID" smtClean="0"/>
              <a:pPr>
                <a:defRPr/>
              </a:pPr>
              <a:t>27/12/2022</a:t>
            </a:fld>
            <a:endParaRPr lang="id-ID"/>
          </a:p>
        </p:txBody>
      </p:sp>
      <p:sp>
        <p:nvSpPr>
          <p:cNvPr id="4" name="Footer Placeholder 3"/>
          <p:cNvSpPr>
            <a:spLocks noGrp="1"/>
          </p:cNvSpPr>
          <p:nvPr>
            <p:ph type="ftr" sz="quarter" idx="11"/>
          </p:nvPr>
        </p:nvSpPr>
        <p:spPr/>
        <p:txBody>
          <a:bodyPr/>
          <a:lstStyle/>
          <a:p>
            <a:pPr>
              <a:defRPr/>
            </a:pPr>
            <a:endParaRPr lang="id-ID"/>
          </a:p>
        </p:txBody>
      </p:sp>
      <p:sp>
        <p:nvSpPr>
          <p:cNvPr id="5" name="Slide Number Placeholder 4"/>
          <p:cNvSpPr>
            <a:spLocks noGrp="1"/>
          </p:cNvSpPr>
          <p:nvPr>
            <p:ph type="sldNum" sz="quarter" idx="12"/>
          </p:nvPr>
        </p:nvSpPr>
        <p:spPr/>
        <p:txBody>
          <a:bodyPr/>
          <a:lstStyle/>
          <a:p>
            <a:fld id="{ED418A24-B85E-4B8F-89E6-6D9C3593E22F}" type="slidenum">
              <a:rPr lang="id-ID" altLang="id-ID" smtClean="0"/>
              <a:pPr/>
              <a:t>‹#›</a:t>
            </a:fld>
            <a:endParaRPr lang="id-ID" altLang="id-ID"/>
          </a:p>
        </p:txBody>
      </p:sp>
      <p:grpSp>
        <p:nvGrpSpPr>
          <p:cNvPr id="6" name="Google Shape;38;p3">
            <a:extLst>
              <a:ext uri="{FF2B5EF4-FFF2-40B4-BE49-F238E27FC236}">
                <a16:creationId xmlns:a16="http://schemas.microsoft.com/office/drawing/2014/main" id="{B3773FB3-5A15-4A8D-866E-68BA2485D4C7}"/>
              </a:ext>
            </a:extLst>
          </p:cNvPr>
          <p:cNvGrpSpPr/>
          <p:nvPr userDrawn="1"/>
        </p:nvGrpSpPr>
        <p:grpSpPr>
          <a:xfrm flipH="1" flipV="1">
            <a:off x="0" y="6093295"/>
            <a:ext cx="1475582" cy="764705"/>
            <a:chOff x="5540494" y="-3"/>
            <a:chExt cx="3593739" cy="1819805"/>
          </a:xfrm>
          <a:solidFill>
            <a:srgbClr val="085DAD"/>
          </a:solidFill>
        </p:grpSpPr>
        <p:sp>
          <p:nvSpPr>
            <p:cNvPr id="7" name="Google Shape;39;p3">
              <a:extLst>
                <a:ext uri="{FF2B5EF4-FFF2-40B4-BE49-F238E27FC236}">
                  <a16:creationId xmlns:a16="http://schemas.microsoft.com/office/drawing/2014/main" id="{ED09BB95-E1D7-4321-8C27-9097C4A37807}"/>
                </a:ext>
              </a:extLst>
            </p:cNvPr>
            <p:cNvSpPr/>
            <p:nvPr/>
          </p:nvSpPr>
          <p:spPr>
            <a:xfrm flipH="1">
              <a:off x="5700196" y="-3"/>
              <a:ext cx="3434037" cy="1594052"/>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p3">
              <a:extLst>
                <a:ext uri="{FF2B5EF4-FFF2-40B4-BE49-F238E27FC236}">
                  <a16:creationId xmlns:a16="http://schemas.microsoft.com/office/drawing/2014/main" id="{54FE3A0F-DCEF-49F9-9DE8-ABD2FFC953BA}"/>
                </a:ext>
              </a:extLst>
            </p:cNvPr>
            <p:cNvSpPr/>
            <p:nvPr/>
          </p:nvSpPr>
          <p:spPr>
            <a:xfrm flipH="1">
              <a:off x="5540494" y="-3"/>
              <a:ext cx="3592340" cy="1819805"/>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p2">
            <a:extLst>
              <a:ext uri="{FF2B5EF4-FFF2-40B4-BE49-F238E27FC236}">
                <a16:creationId xmlns:a16="http://schemas.microsoft.com/office/drawing/2014/main" id="{8A34E593-75D3-477E-894F-73F78804564D}"/>
              </a:ext>
            </a:extLst>
          </p:cNvPr>
          <p:cNvSpPr/>
          <p:nvPr userDrawn="1"/>
        </p:nvSpPr>
        <p:spPr>
          <a:xfrm>
            <a:off x="94035" y="6515154"/>
            <a:ext cx="513982" cy="238430"/>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nvGrpSpPr>
          <p:cNvPr id="10" name="Google Shape;9;p2">
            <a:extLst>
              <a:ext uri="{FF2B5EF4-FFF2-40B4-BE49-F238E27FC236}">
                <a16:creationId xmlns:a16="http://schemas.microsoft.com/office/drawing/2014/main" id="{3C5C3ED5-4B50-476C-A91A-8580BED82FB7}"/>
              </a:ext>
            </a:extLst>
          </p:cNvPr>
          <p:cNvGrpSpPr/>
          <p:nvPr userDrawn="1"/>
        </p:nvGrpSpPr>
        <p:grpSpPr>
          <a:xfrm flipV="1">
            <a:off x="9476041" y="-16076"/>
            <a:ext cx="2696576" cy="679729"/>
            <a:chOff x="2918906" y="3172692"/>
            <a:chExt cx="6233056" cy="1970828"/>
          </a:xfrm>
          <a:solidFill>
            <a:srgbClr val="085DAD"/>
          </a:solidFill>
        </p:grpSpPr>
        <p:sp>
          <p:nvSpPr>
            <p:cNvPr id="11"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2"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9;p2">
            <a:extLst>
              <a:ext uri="{FF2B5EF4-FFF2-40B4-BE49-F238E27FC236}">
                <a16:creationId xmlns:a16="http://schemas.microsoft.com/office/drawing/2014/main" id="{B3BBC065-EFE2-4F64-BDD6-3D9FC1F98EC0}"/>
              </a:ext>
            </a:extLst>
          </p:cNvPr>
          <p:cNvGrpSpPr/>
          <p:nvPr userDrawn="1"/>
        </p:nvGrpSpPr>
        <p:grpSpPr>
          <a:xfrm flipH="1" flipV="1">
            <a:off x="-45054" y="0"/>
            <a:ext cx="2528747" cy="692696"/>
            <a:chOff x="2918906" y="3172692"/>
            <a:chExt cx="6233056" cy="1970828"/>
          </a:xfrm>
          <a:solidFill>
            <a:srgbClr val="085DAD"/>
          </a:solidFill>
        </p:grpSpPr>
        <p:sp>
          <p:nvSpPr>
            <p:cNvPr id="14" name="Google Shape;10;p2">
              <a:extLst>
                <a:ext uri="{FF2B5EF4-FFF2-40B4-BE49-F238E27FC236}">
                  <a16:creationId xmlns:a16="http://schemas.microsoft.com/office/drawing/2014/main" id="{AAC6EC21-9083-4CF3-B023-16C9B34CACA4}"/>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5" name="Google Shape;11;p2">
              <a:extLst>
                <a:ext uri="{FF2B5EF4-FFF2-40B4-BE49-F238E27FC236}">
                  <a16:creationId xmlns:a16="http://schemas.microsoft.com/office/drawing/2014/main" id="{29BF6531-AABB-4999-A674-54B69C37DF6C}"/>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6" name="Oval 15">
            <a:extLst>
              <a:ext uri="{FF2B5EF4-FFF2-40B4-BE49-F238E27FC236}">
                <a16:creationId xmlns:a16="http://schemas.microsoft.com/office/drawing/2014/main" id="{9D31273E-9D05-4528-AC00-620D0A37DAD2}"/>
              </a:ext>
            </a:extLst>
          </p:cNvPr>
          <p:cNvSpPr/>
          <p:nvPr userDrawn="1"/>
        </p:nvSpPr>
        <p:spPr>
          <a:xfrm>
            <a:off x="11560178" y="246539"/>
            <a:ext cx="810842" cy="62571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Google Shape;15;p2">
            <a:extLst>
              <a:ext uri="{FF2B5EF4-FFF2-40B4-BE49-F238E27FC236}">
                <a16:creationId xmlns:a16="http://schemas.microsoft.com/office/drawing/2014/main" id="{AB573637-8306-47DD-AE38-5103C6CC20D1}"/>
              </a:ext>
            </a:extLst>
          </p:cNvPr>
          <p:cNvSpPr/>
          <p:nvPr userDrawn="1"/>
        </p:nvSpPr>
        <p:spPr>
          <a:xfrm>
            <a:off x="315207" y="92758"/>
            <a:ext cx="796837" cy="307563"/>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78977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A45D7998-40B3-413C-80FD-41E012BFA3B1}" type="datetimeFigureOut">
              <a:rPr lang="id-ID" smtClean="0"/>
              <a:pPr>
                <a:defRPr/>
              </a:pPr>
              <a:t>27/12/2022</a:t>
            </a:fld>
            <a:endParaRPr lang="id-ID"/>
          </a:p>
        </p:txBody>
      </p:sp>
      <p:sp>
        <p:nvSpPr>
          <p:cNvPr id="4" name="Footer Placeholder 3"/>
          <p:cNvSpPr>
            <a:spLocks noGrp="1"/>
          </p:cNvSpPr>
          <p:nvPr>
            <p:ph type="ftr" sz="quarter" idx="11"/>
          </p:nvPr>
        </p:nvSpPr>
        <p:spPr/>
        <p:txBody>
          <a:bodyPr/>
          <a:lstStyle/>
          <a:p>
            <a:pPr>
              <a:defRPr/>
            </a:pPr>
            <a:endParaRPr lang="id-ID"/>
          </a:p>
        </p:txBody>
      </p:sp>
      <p:sp>
        <p:nvSpPr>
          <p:cNvPr id="5" name="Slide Number Placeholder 4"/>
          <p:cNvSpPr>
            <a:spLocks noGrp="1"/>
          </p:cNvSpPr>
          <p:nvPr>
            <p:ph type="sldNum" sz="quarter" idx="12"/>
          </p:nvPr>
        </p:nvSpPr>
        <p:spPr/>
        <p:txBody>
          <a:bodyPr/>
          <a:lstStyle/>
          <a:p>
            <a:fld id="{ED418A24-B85E-4B8F-89E6-6D9C3593E22F}" type="slidenum">
              <a:rPr lang="id-ID" altLang="id-ID" smtClean="0"/>
              <a:pPr/>
              <a:t>‹#›</a:t>
            </a:fld>
            <a:endParaRPr lang="id-ID" altLang="id-ID"/>
          </a:p>
        </p:txBody>
      </p:sp>
      <p:grpSp>
        <p:nvGrpSpPr>
          <p:cNvPr id="6" name="Google Shape;38;p3">
            <a:extLst>
              <a:ext uri="{FF2B5EF4-FFF2-40B4-BE49-F238E27FC236}">
                <a16:creationId xmlns:a16="http://schemas.microsoft.com/office/drawing/2014/main" id="{B3773FB3-5A15-4A8D-866E-68BA2485D4C7}"/>
              </a:ext>
            </a:extLst>
          </p:cNvPr>
          <p:cNvGrpSpPr/>
          <p:nvPr userDrawn="1"/>
        </p:nvGrpSpPr>
        <p:grpSpPr>
          <a:xfrm flipH="1" flipV="1">
            <a:off x="0" y="5634272"/>
            <a:ext cx="2327522" cy="1223729"/>
            <a:chOff x="5540494" y="-3"/>
            <a:chExt cx="3593739" cy="1819805"/>
          </a:xfrm>
          <a:solidFill>
            <a:srgbClr val="085DAD"/>
          </a:solidFill>
        </p:grpSpPr>
        <p:sp>
          <p:nvSpPr>
            <p:cNvPr id="7" name="Google Shape;39;p3">
              <a:extLst>
                <a:ext uri="{FF2B5EF4-FFF2-40B4-BE49-F238E27FC236}">
                  <a16:creationId xmlns:a16="http://schemas.microsoft.com/office/drawing/2014/main" id="{ED09BB95-E1D7-4321-8C27-9097C4A37807}"/>
                </a:ext>
              </a:extLst>
            </p:cNvPr>
            <p:cNvSpPr/>
            <p:nvPr/>
          </p:nvSpPr>
          <p:spPr>
            <a:xfrm flipH="1">
              <a:off x="5700196" y="-3"/>
              <a:ext cx="3434037" cy="1594052"/>
            </a:xfrm>
            <a:custGeom>
              <a:avLst/>
              <a:gdLst/>
              <a:ahLst/>
              <a:cxnLst/>
              <a:rect l="l" t="t" r="r" b="b"/>
              <a:pathLst>
                <a:path w="81001" h="37600" extrusionOk="0">
                  <a:moveTo>
                    <a:pt x="0" y="0"/>
                  </a:moveTo>
                  <a:lnTo>
                    <a:pt x="0" y="36376"/>
                  </a:lnTo>
                  <a:cubicBezTo>
                    <a:pt x="3199" y="37244"/>
                    <a:pt x="6695" y="37599"/>
                    <a:pt x="10044" y="37599"/>
                  </a:cubicBezTo>
                  <a:cubicBezTo>
                    <a:pt x="11787" y="37599"/>
                    <a:pt x="13491" y="37503"/>
                    <a:pt x="15091" y="37333"/>
                  </a:cubicBezTo>
                  <a:cubicBezTo>
                    <a:pt x="22554" y="36546"/>
                    <a:pt x="29715" y="33845"/>
                    <a:pt x="35908" y="29936"/>
                  </a:cubicBezTo>
                  <a:cubicBezTo>
                    <a:pt x="40052" y="27315"/>
                    <a:pt x="43812" y="24142"/>
                    <a:pt x="48269" y="21992"/>
                  </a:cubicBezTo>
                  <a:cubicBezTo>
                    <a:pt x="56768" y="17884"/>
                    <a:pt x="67464" y="17641"/>
                    <a:pt x="74626" y="11749"/>
                  </a:cubicBezTo>
                  <a:cubicBezTo>
                    <a:pt x="77602" y="9301"/>
                    <a:pt x="79731" y="5988"/>
                    <a:pt x="80619" y="2405"/>
                  </a:cubicBezTo>
                  <a:cubicBezTo>
                    <a:pt x="80815" y="1615"/>
                    <a:pt x="80949" y="813"/>
                    <a:pt x="810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p3">
              <a:extLst>
                <a:ext uri="{FF2B5EF4-FFF2-40B4-BE49-F238E27FC236}">
                  <a16:creationId xmlns:a16="http://schemas.microsoft.com/office/drawing/2014/main" id="{54FE3A0F-DCEF-49F9-9DE8-ABD2FFC953BA}"/>
                </a:ext>
              </a:extLst>
            </p:cNvPr>
            <p:cNvSpPr/>
            <p:nvPr/>
          </p:nvSpPr>
          <p:spPr>
            <a:xfrm flipH="1">
              <a:off x="5540494" y="-3"/>
              <a:ext cx="3592340" cy="1819805"/>
            </a:xfrm>
            <a:custGeom>
              <a:avLst/>
              <a:gdLst/>
              <a:ahLst/>
              <a:cxnLst/>
              <a:rect l="l" t="t" r="r" b="b"/>
              <a:pathLst>
                <a:path w="84735" h="42925" extrusionOk="0">
                  <a:moveTo>
                    <a:pt x="84368" y="0"/>
                  </a:moveTo>
                  <a:cubicBezTo>
                    <a:pt x="83487" y="6317"/>
                    <a:pt x="81163" y="12300"/>
                    <a:pt x="75126" y="16126"/>
                  </a:cubicBezTo>
                  <a:cubicBezTo>
                    <a:pt x="68940" y="20045"/>
                    <a:pt x="61409" y="21180"/>
                    <a:pt x="54382" y="23218"/>
                  </a:cubicBezTo>
                  <a:cubicBezTo>
                    <a:pt x="50952" y="24214"/>
                    <a:pt x="47546" y="25444"/>
                    <a:pt x="44549" y="27300"/>
                  </a:cubicBezTo>
                  <a:cubicBezTo>
                    <a:pt x="41463" y="29211"/>
                    <a:pt x="38964" y="31768"/>
                    <a:pt x="36154" y="33979"/>
                  </a:cubicBezTo>
                  <a:cubicBezTo>
                    <a:pt x="30784" y="38193"/>
                    <a:pt x="24087" y="40945"/>
                    <a:pt x="17132" y="41978"/>
                  </a:cubicBezTo>
                  <a:cubicBezTo>
                    <a:pt x="14971" y="42301"/>
                    <a:pt x="12798" y="42461"/>
                    <a:pt x="10633" y="42461"/>
                  </a:cubicBezTo>
                  <a:cubicBezTo>
                    <a:pt x="7039" y="42461"/>
                    <a:pt x="3467" y="42021"/>
                    <a:pt x="0" y="41159"/>
                  </a:cubicBezTo>
                  <a:lnTo>
                    <a:pt x="0" y="41714"/>
                  </a:lnTo>
                  <a:cubicBezTo>
                    <a:pt x="3338" y="42526"/>
                    <a:pt x="6798" y="42925"/>
                    <a:pt x="10266" y="42925"/>
                  </a:cubicBezTo>
                  <a:cubicBezTo>
                    <a:pt x="18388" y="42925"/>
                    <a:pt x="26546" y="40738"/>
                    <a:pt x="33231" y="36565"/>
                  </a:cubicBezTo>
                  <a:cubicBezTo>
                    <a:pt x="36361" y="34618"/>
                    <a:pt x="38936" y="32120"/>
                    <a:pt x="41749" y="29832"/>
                  </a:cubicBezTo>
                  <a:cubicBezTo>
                    <a:pt x="45215" y="27017"/>
                    <a:pt x="49186" y="25198"/>
                    <a:pt x="53559" y="23885"/>
                  </a:cubicBezTo>
                  <a:cubicBezTo>
                    <a:pt x="60894" y="21684"/>
                    <a:pt x="68929" y="20701"/>
                    <a:pt x="75394" y="16550"/>
                  </a:cubicBezTo>
                  <a:cubicBezTo>
                    <a:pt x="81449" y="12662"/>
                    <a:pt x="84100" y="6484"/>
                    <a:pt x="84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5;p2">
            <a:extLst>
              <a:ext uri="{FF2B5EF4-FFF2-40B4-BE49-F238E27FC236}">
                <a16:creationId xmlns:a16="http://schemas.microsoft.com/office/drawing/2014/main" id="{8A34E593-75D3-477E-894F-73F78804564D}"/>
              </a:ext>
            </a:extLst>
          </p:cNvPr>
          <p:cNvSpPr/>
          <p:nvPr userDrawn="1"/>
        </p:nvSpPr>
        <p:spPr>
          <a:xfrm>
            <a:off x="949413" y="5895286"/>
            <a:ext cx="810734" cy="381550"/>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nvGrpSpPr>
          <p:cNvPr id="10" name="Google Shape;9;p2">
            <a:extLst>
              <a:ext uri="{FF2B5EF4-FFF2-40B4-BE49-F238E27FC236}">
                <a16:creationId xmlns:a16="http://schemas.microsoft.com/office/drawing/2014/main" id="{3C5C3ED5-4B50-476C-A91A-8580BED82FB7}"/>
              </a:ext>
            </a:extLst>
          </p:cNvPr>
          <p:cNvGrpSpPr/>
          <p:nvPr userDrawn="1"/>
        </p:nvGrpSpPr>
        <p:grpSpPr>
          <a:xfrm flipV="1">
            <a:off x="8602327" y="-66198"/>
            <a:ext cx="3634727" cy="1213998"/>
            <a:chOff x="2918906" y="3172692"/>
            <a:chExt cx="6233056" cy="1970828"/>
          </a:xfrm>
          <a:solidFill>
            <a:srgbClr val="085DAD"/>
          </a:solidFill>
        </p:grpSpPr>
        <p:sp>
          <p:nvSpPr>
            <p:cNvPr id="11"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2"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13" name="Google Shape;9;p2">
            <a:extLst>
              <a:ext uri="{FF2B5EF4-FFF2-40B4-BE49-F238E27FC236}">
                <a16:creationId xmlns:a16="http://schemas.microsoft.com/office/drawing/2014/main" id="{B3BBC065-EFE2-4F64-BDD6-3D9FC1F98EC0}"/>
              </a:ext>
            </a:extLst>
          </p:cNvPr>
          <p:cNvGrpSpPr/>
          <p:nvPr userDrawn="1"/>
        </p:nvGrpSpPr>
        <p:grpSpPr>
          <a:xfrm flipH="1" flipV="1">
            <a:off x="-45053" y="0"/>
            <a:ext cx="3634727" cy="1213998"/>
            <a:chOff x="2918906" y="3172692"/>
            <a:chExt cx="6233056" cy="1970828"/>
          </a:xfrm>
          <a:solidFill>
            <a:srgbClr val="085DAD"/>
          </a:solidFill>
        </p:grpSpPr>
        <p:sp>
          <p:nvSpPr>
            <p:cNvPr id="14" name="Google Shape;10;p2">
              <a:extLst>
                <a:ext uri="{FF2B5EF4-FFF2-40B4-BE49-F238E27FC236}">
                  <a16:creationId xmlns:a16="http://schemas.microsoft.com/office/drawing/2014/main" id="{AAC6EC21-9083-4CF3-B023-16C9B34CACA4}"/>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5" name="Google Shape;11;p2">
              <a:extLst>
                <a:ext uri="{FF2B5EF4-FFF2-40B4-BE49-F238E27FC236}">
                  <a16:creationId xmlns:a16="http://schemas.microsoft.com/office/drawing/2014/main" id="{29BF6531-AABB-4999-A674-54B69C37DF6C}"/>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6" name="Oval 15">
            <a:extLst>
              <a:ext uri="{FF2B5EF4-FFF2-40B4-BE49-F238E27FC236}">
                <a16:creationId xmlns:a16="http://schemas.microsoft.com/office/drawing/2014/main" id="{9D31273E-9D05-4528-AC00-620D0A37DAD2}"/>
              </a:ext>
            </a:extLst>
          </p:cNvPr>
          <p:cNvSpPr/>
          <p:nvPr userDrawn="1"/>
        </p:nvSpPr>
        <p:spPr>
          <a:xfrm>
            <a:off x="11485101" y="463565"/>
            <a:ext cx="1092937" cy="100095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Google Shape;15;p2">
            <a:extLst>
              <a:ext uri="{FF2B5EF4-FFF2-40B4-BE49-F238E27FC236}">
                <a16:creationId xmlns:a16="http://schemas.microsoft.com/office/drawing/2014/main" id="{AB573637-8306-47DD-AE38-5103C6CC20D1}"/>
              </a:ext>
            </a:extLst>
          </p:cNvPr>
          <p:cNvSpPr/>
          <p:nvPr userDrawn="1"/>
        </p:nvSpPr>
        <p:spPr>
          <a:xfrm>
            <a:off x="1773740" y="362503"/>
            <a:ext cx="1145344" cy="539026"/>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5633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A45D7998-40B3-413C-80FD-41E012BFA3B1}" type="datetimeFigureOut">
              <a:rPr lang="id-ID" smtClean="0"/>
              <a:pPr>
                <a:defRPr/>
              </a:pPr>
              <a:t>27/12/2022</a:t>
            </a:fld>
            <a:endParaRPr lang="id-ID"/>
          </a:p>
        </p:txBody>
      </p:sp>
      <p:sp>
        <p:nvSpPr>
          <p:cNvPr id="4" name="Footer Placeholder 3"/>
          <p:cNvSpPr>
            <a:spLocks noGrp="1"/>
          </p:cNvSpPr>
          <p:nvPr>
            <p:ph type="ftr" sz="quarter" idx="11"/>
          </p:nvPr>
        </p:nvSpPr>
        <p:spPr/>
        <p:txBody>
          <a:bodyPr/>
          <a:lstStyle/>
          <a:p>
            <a:pPr>
              <a:defRPr/>
            </a:pPr>
            <a:endParaRPr lang="id-ID"/>
          </a:p>
        </p:txBody>
      </p:sp>
      <p:sp>
        <p:nvSpPr>
          <p:cNvPr id="5" name="Slide Number Placeholder 4"/>
          <p:cNvSpPr>
            <a:spLocks noGrp="1"/>
          </p:cNvSpPr>
          <p:nvPr>
            <p:ph type="sldNum" sz="quarter" idx="12"/>
          </p:nvPr>
        </p:nvSpPr>
        <p:spPr/>
        <p:txBody>
          <a:bodyPr/>
          <a:lstStyle/>
          <a:p>
            <a:fld id="{ED418A24-B85E-4B8F-89E6-6D9C3593E22F}" type="slidenum">
              <a:rPr lang="id-ID" altLang="id-ID" smtClean="0"/>
              <a:pPr/>
              <a:t>‹#›</a:t>
            </a:fld>
            <a:endParaRPr lang="id-ID" altLang="id-ID"/>
          </a:p>
        </p:txBody>
      </p:sp>
      <p:grpSp>
        <p:nvGrpSpPr>
          <p:cNvPr id="6" name="Google Shape;9;p2">
            <a:extLst>
              <a:ext uri="{FF2B5EF4-FFF2-40B4-BE49-F238E27FC236}">
                <a16:creationId xmlns:a16="http://schemas.microsoft.com/office/drawing/2014/main" id="{3C5C3ED5-4B50-476C-A91A-8580BED82FB7}"/>
              </a:ext>
            </a:extLst>
          </p:cNvPr>
          <p:cNvGrpSpPr/>
          <p:nvPr userDrawn="1"/>
        </p:nvGrpSpPr>
        <p:grpSpPr>
          <a:xfrm flipV="1">
            <a:off x="9972526" y="-66198"/>
            <a:ext cx="2264528" cy="871065"/>
            <a:chOff x="2918906" y="3172692"/>
            <a:chExt cx="6233056" cy="1970828"/>
          </a:xfrm>
          <a:solidFill>
            <a:srgbClr val="085DAD"/>
          </a:solidFill>
        </p:grpSpPr>
        <p:sp>
          <p:nvSpPr>
            <p:cNvPr id="7" name="Google Shape;10;p2">
              <a:extLst>
                <a:ext uri="{FF2B5EF4-FFF2-40B4-BE49-F238E27FC236}">
                  <a16:creationId xmlns:a16="http://schemas.microsoft.com/office/drawing/2014/main" id="{71DD22F7-CAF1-4B97-A1A4-537F6A098981}"/>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8" name="Google Shape;11;p2">
              <a:extLst>
                <a:ext uri="{FF2B5EF4-FFF2-40B4-BE49-F238E27FC236}">
                  <a16:creationId xmlns:a16="http://schemas.microsoft.com/office/drawing/2014/main" id="{49D3A460-767B-461E-A194-F16125B555EF}"/>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grpSp>
        <p:nvGrpSpPr>
          <p:cNvPr id="9" name="Google Shape;9;p2">
            <a:extLst>
              <a:ext uri="{FF2B5EF4-FFF2-40B4-BE49-F238E27FC236}">
                <a16:creationId xmlns:a16="http://schemas.microsoft.com/office/drawing/2014/main" id="{B3BBC065-EFE2-4F64-BDD6-3D9FC1F98EC0}"/>
              </a:ext>
            </a:extLst>
          </p:cNvPr>
          <p:cNvGrpSpPr/>
          <p:nvPr userDrawn="1"/>
        </p:nvGrpSpPr>
        <p:grpSpPr>
          <a:xfrm flipH="1" flipV="1">
            <a:off x="-45054" y="0"/>
            <a:ext cx="3032803" cy="908720"/>
            <a:chOff x="2918906" y="3172692"/>
            <a:chExt cx="6233056" cy="1970828"/>
          </a:xfrm>
          <a:solidFill>
            <a:srgbClr val="085DAD"/>
          </a:solidFill>
        </p:grpSpPr>
        <p:sp>
          <p:nvSpPr>
            <p:cNvPr id="10" name="Google Shape;10;p2">
              <a:extLst>
                <a:ext uri="{FF2B5EF4-FFF2-40B4-BE49-F238E27FC236}">
                  <a16:creationId xmlns:a16="http://schemas.microsoft.com/office/drawing/2014/main" id="{AAC6EC21-9083-4CF3-B023-16C9B34CACA4}"/>
                </a:ext>
              </a:extLst>
            </p:cNvPr>
            <p:cNvSpPr/>
            <p:nvPr/>
          </p:nvSpPr>
          <p:spPr>
            <a:xfrm>
              <a:off x="3508550" y="3397927"/>
              <a:ext cx="5643412" cy="1745592"/>
            </a:xfrm>
            <a:custGeom>
              <a:avLst/>
              <a:gdLst/>
              <a:ahLst/>
              <a:cxnLst/>
              <a:rect l="l" t="t" r="r" b="b"/>
              <a:pathLst>
                <a:path w="116383" h="35999" extrusionOk="0">
                  <a:moveTo>
                    <a:pt x="116382" y="0"/>
                  </a:moveTo>
                  <a:cubicBezTo>
                    <a:pt x="114870" y="113"/>
                    <a:pt x="113372" y="360"/>
                    <a:pt x="111915" y="740"/>
                  </a:cubicBezTo>
                  <a:cubicBezTo>
                    <a:pt x="104387" y="2702"/>
                    <a:pt x="97955" y="7673"/>
                    <a:pt x="90229" y="8808"/>
                  </a:cubicBezTo>
                  <a:cubicBezTo>
                    <a:pt x="89005" y="8988"/>
                    <a:pt x="87786" y="9067"/>
                    <a:pt x="86570" y="9067"/>
                  </a:cubicBezTo>
                  <a:cubicBezTo>
                    <a:pt x="77629" y="9067"/>
                    <a:pt x="68852" y="4767"/>
                    <a:pt x="59753" y="4381"/>
                  </a:cubicBezTo>
                  <a:cubicBezTo>
                    <a:pt x="59290" y="4361"/>
                    <a:pt x="58829" y="4352"/>
                    <a:pt x="58371" y="4352"/>
                  </a:cubicBezTo>
                  <a:cubicBezTo>
                    <a:pt x="45111" y="4352"/>
                    <a:pt x="33357" y="12414"/>
                    <a:pt x="23210" y="20447"/>
                  </a:cubicBezTo>
                  <a:cubicBezTo>
                    <a:pt x="19465" y="23409"/>
                    <a:pt x="15741" y="26401"/>
                    <a:pt x="11810" y="29149"/>
                  </a:cubicBezTo>
                  <a:cubicBezTo>
                    <a:pt x="8289" y="31616"/>
                    <a:pt x="4606" y="33910"/>
                    <a:pt x="635" y="35720"/>
                  </a:cubicBezTo>
                  <a:cubicBezTo>
                    <a:pt x="429" y="35814"/>
                    <a:pt x="215" y="35908"/>
                    <a:pt x="1" y="35999"/>
                  </a:cubicBezTo>
                  <a:lnTo>
                    <a:pt x="116382" y="35999"/>
                  </a:lnTo>
                  <a:lnTo>
                    <a:pt x="116382" y="0"/>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
          <p:nvSpPr>
            <p:cNvPr id="11" name="Google Shape;11;p2">
              <a:extLst>
                <a:ext uri="{FF2B5EF4-FFF2-40B4-BE49-F238E27FC236}">
                  <a16:creationId xmlns:a16="http://schemas.microsoft.com/office/drawing/2014/main" id="{29BF6531-AABB-4999-A674-54B69C37DF6C}"/>
                </a:ext>
              </a:extLst>
            </p:cNvPr>
            <p:cNvSpPr/>
            <p:nvPr/>
          </p:nvSpPr>
          <p:spPr>
            <a:xfrm>
              <a:off x="2918906" y="3172692"/>
              <a:ext cx="6228153" cy="1970828"/>
            </a:xfrm>
            <a:custGeom>
              <a:avLst/>
              <a:gdLst/>
              <a:ahLst/>
              <a:cxnLst/>
              <a:rect l="l" t="t" r="r" b="b"/>
              <a:pathLst>
                <a:path w="128442" h="40644" extrusionOk="0">
                  <a:moveTo>
                    <a:pt x="128441" y="1"/>
                  </a:moveTo>
                  <a:cubicBezTo>
                    <a:pt x="125131" y="777"/>
                    <a:pt x="121893" y="1835"/>
                    <a:pt x="118767" y="3094"/>
                  </a:cubicBezTo>
                  <a:cubicBezTo>
                    <a:pt x="113989" y="5015"/>
                    <a:pt x="109572" y="7840"/>
                    <a:pt x="104535" y="9204"/>
                  </a:cubicBezTo>
                  <a:cubicBezTo>
                    <a:pt x="102911" y="9643"/>
                    <a:pt x="101306" y="9828"/>
                    <a:pt x="99716" y="9828"/>
                  </a:cubicBezTo>
                  <a:cubicBezTo>
                    <a:pt x="95941" y="9828"/>
                    <a:pt x="92249" y="8786"/>
                    <a:pt x="88567" y="7641"/>
                  </a:cubicBezTo>
                  <a:cubicBezTo>
                    <a:pt x="83817" y="6158"/>
                    <a:pt x="79118" y="4986"/>
                    <a:pt x="74085" y="4711"/>
                  </a:cubicBezTo>
                  <a:cubicBezTo>
                    <a:pt x="73142" y="4660"/>
                    <a:pt x="72199" y="4635"/>
                    <a:pt x="71258" y="4635"/>
                  </a:cubicBezTo>
                  <a:cubicBezTo>
                    <a:pt x="62202" y="4635"/>
                    <a:pt x="53271" y="6942"/>
                    <a:pt x="45201" y="10686"/>
                  </a:cubicBezTo>
                  <a:cubicBezTo>
                    <a:pt x="36191" y="14867"/>
                    <a:pt x="28637" y="20774"/>
                    <a:pt x="21223" y="26978"/>
                  </a:cubicBezTo>
                  <a:cubicBezTo>
                    <a:pt x="14689" y="32439"/>
                    <a:pt x="7745" y="37112"/>
                    <a:pt x="0" y="40644"/>
                  </a:cubicBezTo>
                  <a:lnTo>
                    <a:pt x="1443" y="40644"/>
                  </a:lnTo>
                  <a:cubicBezTo>
                    <a:pt x="6843" y="38138"/>
                    <a:pt x="11922" y="35071"/>
                    <a:pt x="16589" y="31488"/>
                  </a:cubicBezTo>
                  <a:cubicBezTo>
                    <a:pt x="24718" y="25234"/>
                    <a:pt x="32009" y="18330"/>
                    <a:pt x="41209" y="13334"/>
                  </a:cubicBezTo>
                  <a:cubicBezTo>
                    <a:pt x="50318" y="8388"/>
                    <a:pt x="60643" y="5181"/>
                    <a:pt x="71290" y="5181"/>
                  </a:cubicBezTo>
                  <a:cubicBezTo>
                    <a:pt x="71408" y="5181"/>
                    <a:pt x="71526" y="5181"/>
                    <a:pt x="71645" y="5182"/>
                  </a:cubicBezTo>
                  <a:cubicBezTo>
                    <a:pt x="77236" y="5222"/>
                    <a:pt x="82508" y="6320"/>
                    <a:pt x="87769" y="7960"/>
                  </a:cubicBezTo>
                  <a:cubicBezTo>
                    <a:pt x="91552" y="9137"/>
                    <a:pt x="95409" y="10341"/>
                    <a:pt x="99406" y="10341"/>
                  </a:cubicBezTo>
                  <a:cubicBezTo>
                    <a:pt x="100099" y="10341"/>
                    <a:pt x="100795" y="10305"/>
                    <a:pt x="101497" y="10226"/>
                  </a:cubicBezTo>
                  <a:cubicBezTo>
                    <a:pt x="106744" y="9635"/>
                    <a:pt x="111261" y="6919"/>
                    <a:pt x="115885" y="4794"/>
                  </a:cubicBezTo>
                  <a:cubicBezTo>
                    <a:pt x="119928" y="2938"/>
                    <a:pt x="124122" y="1556"/>
                    <a:pt x="128441" y="476"/>
                  </a:cubicBezTo>
                  <a:lnTo>
                    <a:pt x="128441" y="1"/>
                  </a:lnTo>
                  <a:close/>
                </a:path>
              </a:pathLst>
            </a:custGeom>
            <a:grpFill/>
            <a:ln>
              <a:noFill/>
            </a:ln>
          </p:spPr>
          <p:txBody>
            <a:bodyPr spcFirstLastPara="1" wrap="square" lIns="91425" tIns="91425" rIns="91425" bIns="91425"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grpSp>
      <p:sp>
        <p:nvSpPr>
          <p:cNvPr id="12" name="Oval 11">
            <a:extLst>
              <a:ext uri="{FF2B5EF4-FFF2-40B4-BE49-F238E27FC236}">
                <a16:creationId xmlns:a16="http://schemas.microsoft.com/office/drawing/2014/main" id="{9D31273E-9D05-4528-AC00-620D0A37DAD2}"/>
              </a:ext>
            </a:extLst>
          </p:cNvPr>
          <p:cNvSpPr/>
          <p:nvPr userDrawn="1"/>
        </p:nvSpPr>
        <p:spPr>
          <a:xfrm>
            <a:off x="11560178" y="77478"/>
            <a:ext cx="1092937" cy="100095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Google Shape;15;p2">
            <a:extLst>
              <a:ext uri="{FF2B5EF4-FFF2-40B4-BE49-F238E27FC236}">
                <a16:creationId xmlns:a16="http://schemas.microsoft.com/office/drawing/2014/main" id="{AB573637-8306-47DD-AE38-5103C6CC20D1}"/>
              </a:ext>
            </a:extLst>
          </p:cNvPr>
          <p:cNvSpPr/>
          <p:nvPr userDrawn="1"/>
        </p:nvSpPr>
        <p:spPr>
          <a:xfrm>
            <a:off x="205251" y="251574"/>
            <a:ext cx="955671" cy="403480"/>
          </a:xfrm>
          <a:custGeom>
            <a:avLst/>
            <a:gdLst/>
            <a:ahLst/>
            <a:cxnLst/>
            <a:rect l="l" t="t" r="r" b="b"/>
            <a:pathLst>
              <a:path w="8119" h="4172" extrusionOk="0">
                <a:moveTo>
                  <a:pt x="4059" y="1"/>
                </a:moveTo>
                <a:cubicBezTo>
                  <a:pt x="1815" y="1"/>
                  <a:pt x="0" y="1816"/>
                  <a:pt x="0" y="4060"/>
                </a:cubicBezTo>
                <a:lnTo>
                  <a:pt x="0" y="4171"/>
                </a:lnTo>
                <a:lnTo>
                  <a:pt x="8118" y="4171"/>
                </a:lnTo>
                <a:lnTo>
                  <a:pt x="8118" y="4060"/>
                </a:lnTo>
                <a:cubicBezTo>
                  <a:pt x="8118" y="1816"/>
                  <a:pt x="6304" y="1"/>
                  <a:pt x="4059" y="1"/>
                </a:cubicBezTo>
                <a:close/>
              </a:path>
            </a:pathLst>
          </a:custGeom>
          <a:solidFill>
            <a:srgbClr val="FFC000"/>
          </a:solidFill>
          <a:ln>
            <a:noFill/>
          </a:ln>
        </p:spPr>
        <p:txBody>
          <a:bodyPr spcFirstLastPara="1" wrap="square" lIns="83730" tIns="83730" rIns="83730" bIns="83730" anchor="ctr" anchorCtr="0">
            <a:noAutofit/>
          </a:bodyPr>
          <a:lstStyle/>
          <a:p>
            <a:pPr marL="0" marR="0" lvl="0" indent="0" defTabSz="837408" eaLnBrk="1" fontAlgn="auto" latinLnBrk="0" hangingPunct="1">
              <a:lnSpc>
                <a:spcPct val="100000"/>
              </a:lnSpc>
              <a:spcBef>
                <a:spcPts val="0"/>
              </a:spcBef>
              <a:spcAft>
                <a:spcPts val="0"/>
              </a:spcAft>
              <a:buClr>
                <a:srgbClr val="000000"/>
              </a:buClr>
              <a:buSzTx/>
              <a:buFont typeface="Arial"/>
              <a:buNone/>
              <a:tabLst/>
              <a:defRPr/>
            </a:pPr>
            <a:endParaRPr kumimoji="0" sz="1282" b="0" i="0" u="sng"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87901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9"/>
        </a:solidFill>
        <a:effectLst/>
      </p:bgPr>
    </p:bg>
    <p:spTree>
      <p:nvGrpSpPr>
        <p:cNvPr id="1" name=""/>
        <p:cNvGrpSpPr/>
        <p:nvPr/>
      </p:nvGrpSpPr>
      <p:grpSpPr>
        <a:xfrm>
          <a:off x="0" y="0"/>
          <a:ext cx="0" cy="0"/>
          <a:chOff x="0" y="0"/>
          <a:chExt cx="0" cy="0"/>
        </a:xfrm>
      </p:grpSpPr>
      <p:sp>
        <p:nvSpPr>
          <p:cNvPr id="4098" name="Text Placeholder 2">
            <a:extLst>
              <a:ext uri="{FF2B5EF4-FFF2-40B4-BE49-F238E27FC236}">
                <a16:creationId xmlns:a16="http://schemas.microsoft.com/office/drawing/2014/main" id="{07B0F0A9-74BB-4CE9-97E8-79D63F654E79}"/>
              </a:ext>
            </a:extLst>
          </p:cNvPr>
          <p:cNvSpPr>
            <a:spLocks noGrp="1"/>
          </p:cNvSpPr>
          <p:nvPr>
            <p:ph type="body" idx="1"/>
          </p:nvPr>
        </p:nvSpPr>
        <p:spPr bwMode="auto">
          <a:xfrm>
            <a:off x="608013" y="2349491"/>
            <a:ext cx="10952162" cy="377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2316" tIns="56158" rIns="112316" bIns="56158" numCol="1" anchor="t" anchorCtr="0" compatLnSpc="1">
            <a:prstTxWarp prst="textNoShape">
              <a:avLst/>
            </a:prstTxWarp>
          </a:bodyPr>
          <a:lstStyle/>
          <a:p>
            <a:pPr lvl="0"/>
            <a:r>
              <a:rPr lang="en-US" altLang="id-ID"/>
              <a:t>Click to edit Master text styles</a:t>
            </a:r>
          </a:p>
          <a:p>
            <a:pPr lvl="1"/>
            <a:r>
              <a:rPr lang="en-US" altLang="id-ID"/>
              <a:t>Second level</a:t>
            </a:r>
          </a:p>
          <a:p>
            <a:pPr lvl="2"/>
            <a:r>
              <a:rPr lang="en-US" altLang="id-ID"/>
              <a:t>Third level</a:t>
            </a:r>
          </a:p>
          <a:p>
            <a:pPr lvl="3"/>
            <a:r>
              <a:rPr lang="en-US" altLang="id-ID"/>
              <a:t>Fourth level</a:t>
            </a:r>
          </a:p>
          <a:p>
            <a:pPr lvl="4"/>
            <a:r>
              <a:rPr lang="en-US" altLang="id-ID"/>
              <a:t>Fifth level</a:t>
            </a:r>
            <a:endParaRPr lang="id-ID" altLang="id-ID"/>
          </a:p>
        </p:txBody>
      </p:sp>
      <p:sp>
        <p:nvSpPr>
          <p:cNvPr id="4" name="Date Placeholder 3">
            <a:extLst>
              <a:ext uri="{FF2B5EF4-FFF2-40B4-BE49-F238E27FC236}">
                <a16:creationId xmlns:a16="http://schemas.microsoft.com/office/drawing/2014/main" id="{95D4B078-B8A1-4A05-8793-9D0E44DCFC19}"/>
              </a:ext>
            </a:extLst>
          </p:cNvPr>
          <p:cNvSpPr>
            <a:spLocks noGrp="1"/>
          </p:cNvSpPr>
          <p:nvPr>
            <p:ph type="dt" sz="half" idx="2"/>
          </p:nvPr>
        </p:nvSpPr>
        <p:spPr>
          <a:xfrm>
            <a:off x="608017" y="6356412"/>
            <a:ext cx="2840037" cy="364927"/>
          </a:xfrm>
          <a:prstGeom prst="rect">
            <a:avLst/>
          </a:prstGeom>
        </p:spPr>
        <p:txBody>
          <a:bodyPr vert="horz" lIns="112316" tIns="56158" rIns="112316" bIns="56158" rtlCol="0" anchor="ctr"/>
          <a:lstStyle>
            <a:lvl1pPr algn="l" defTabSz="1028588" eaLnBrk="1" fontAlgn="auto" hangingPunct="1">
              <a:spcBef>
                <a:spcPts val="0"/>
              </a:spcBef>
              <a:spcAft>
                <a:spcPts val="0"/>
              </a:spcAft>
              <a:defRPr sz="1374">
                <a:solidFill>
                  <a:prstClr val="black">
                    <a:tint val="75000"/>
                  </a:prstClr>
                </a:solidFill>
                <a:latin typeface="Calibri"/>
                <a:cs typeface="+mn-cs"/>
              </a:defRPr>
            </a:lvl1pPr>
          </a:lstStyle>
          <a:p>
            <a:pPr>
              <a:defRPr/>
            </a:pPr>
            <a:fld id="{A45D7998-40B3-413C-80FD-41E012BFA3B1}" type="datetimeFigureOut">
              <a:rPr lang="id-ID"/>
              <a:pPr>
                <a:defRPr/>
              </a:pPr>
              <a:t>27/12/2022</a:t>
            </a:fld>
            <a:endParaRPr lang="id-ID"/>
          </a:p>
        </p:txBody>
      </p:sp>
      <p:sp>
        <p:nvSpPr>
          <p:cNvPr id="5" name="Footer Placeholder 4">
            <a:extLst>
              <a:ext uri="{FF2B5EF4-FFF2-40B4-BE49-F238E27FC236}">
                <a16:creationId xmlns:a16="http://schemas.microsoft.com/office/drawing/2014/main" id="{5A2B711A-3DCA-40C0-84C1-CFC40BCDA4B8}"/>
              </a:ext>
            </a:extLst>
          </p:cNvPr>
          <p:cNvSpPr>
            <a:spLocks noGrp="1"/>
          </p:cNvSpPr>
          <p:nvPr>
            <p:ph type="ftr" sz="quarter" idx="3"/>
          </p:nvPr>
        </p:nvSpPr>
        <p:spPr>
          <a:xfrm>
            <a:off x="4157664" y="6356412"/>
            <a:ext cx="3852862" cy="364927"/>
          </a:xfrm>
          <a:prstGeom prst="rect">
            <a:avLst/>
          </a:prstGeom>
        </p:spPr>
        <p:txBody>
          <a:bodyPr vert="horz" lIns="112316" tIns="56158" rIns="112316" bIns="56158" rtlCol="0" anchor="ctr"/>
          <a:lstStyle>
            <a:lvl1pPr algn="ctr" defTabSz="1028588" eaLnBrk="1" fontAlgn="auto" hangingPunct="1">
              <a:spcBef>
                <a:spcPts val="0"/>
              </a:spcBef>
              <a:spcAft>
                <a:spcPts val="0"/>
              </a:spcAft>
              <a:defRPr sz="1374">
                <a:solidFill>
                  <a:prstClr val="black">
                    <a:tint val="75000"/>
                  </a:prstClr>
                </a:solidFill>
                <a:latin typeface="Calibri"/>
                <a:cs typeface="+mn-cs"/>
              </a:defRPr>
            </a:lvl1pPr>
          </a:lstStyle>
          <a:p>
            <a:pPr>
              <a:defRPr/>
            </a:pPr>
            <a:endParaRPr lang="id-ID"/>
          </a:p>
        </p:txBody>
      </p:sp>
      <p:sp>
        <p:nvSpPr>
          <p:cNvPr id="6" name="Slide Number Placeholder 5">
            <a:extLst>
              <a:ext uri="{FF2B5EF4-FFF2-40B4-BE49-F238E27FC236}">
                <a16:creationId xmlns:a16="http://schemas.microsoft.com/office/drawing/2014/main" id="{888C5583-E815-44B6-89D3-E514D9A09716}"/>
              </a:ext>
            </a:extLst>
          </p:cNvPr>
          <p:cNvSpPr>
            <a:spLocks noGrp="1"/>
          </p:cNvSpPr>
          <p:nvPr>
            <p:ph type="sldNum" sz="quarter" idx="4"/>
          </p:nvPr>
        </p:nvSpPr>
        <p:spPr>
          <a:xfrm>
            <a:off x="8720141" y="6356412"/>
            <a:ext cx="2840037" cy="364927"/>
          </a:xfrm>
          <a:prstGeom prst="rect">
            <a:avLst/>
          </a:prstGeom>
        </p:spPr>
        <p:txBody>
          <a:bodyPr vert="horz" wrap="square" lIns="112316" tIns="56158" rIns="112316" bIns="56158" numCol="1" anchor="ctr" anchorCtr="0" compatLnSpc="1">
            <a:prstTxWarp prst="textNoShape">
              <a:avLst/>
            </a:prstTxWarp>
          </a:bodyPr>
          <a:lstStyle>
            <a:lvl1pPr algn="r" defTabSz="1027860" eaLnBrk="1" hangingPunct="1">
              <a:defRPr sz="1374">
                <a:solidFill>
                  <a:srgbClr val="898989"/>
                </a:solidFill>
                <a:latin typeface="Calibri" panose="020F0502020204030204" pitchFamily="34" charset="0"/>
              </a:defRPr>
            </a:lvl1pPr>
          </a:lstStyle>
          <a:p>
            <a:fld id="{ED418A24-B85E-4B8F-89E6-6D9C3593E22F}" type="slidenum">
              <a:rPr lang="id-ID" altLang="id-ID"/>
              <a:pPr/>
              <a:t>‹#›</a:t>
            </a:fld>
            <a:endParaRPr lang="id-ID" altLang="id-ID"/>
          </a:p>
        </p:txBody>
      </p:sp>
    </p:spTree>
  </p:cSld>
  <p:clrMap bg1="lt1" tx1="dk1" bg2="lt2" tx2="dk2" accent1="accent1" accent2="accent2" accent3="accent3" accent4="accent4" accent5="accent5" accent6="accent6" hlink="hlink" folHlink="folHlink"/>
  <p:sldLayoutIdLst>
    <p:sldLayoutId id="2147486687" r:id="rId1"/>
    <p:sldLayoutId id="2147486688" r:id="rId2"/>
    <p:sldLayoutId id="2147486698" r:id="rId3"/>
    <p:sldLayoutId id="2147486700" r:id="rId4"/>
    <p:sldLayoutId id="2147486703" r:id="rId5"/>
    <p:sldLayoutId id="2147486704" r:id="rId6"/>
    <p:sldLayoutId id="2147486707" r:id="rId7"/>
    <p:sldLayoutId id="2147486711" r:id="rId8"/>
    <p:sldLayoutId id="2147486706" r:id="rId9"/>
    <p:sldLayoutId id="2147486717" r:id="rId10"/>
    <p:sldLayoutId id="2147486755" r:id="rId11"/>
    <p:sldLayoutId id="2147486756" r:id="rId12"/>
    <p:sldLayoutId id="2147486710" r:id="rId13"/>
    <p:sldLayoutId id="2147486709" r:id="rId14"/>
    <p:sldLayoutId id="2147486714" r:id="rId15"/>
    <p:sldLayoutId id="2147486715" r:id="rId16"/>
    <p:sldLayoutId id="2147486716" r:id="rId17"/>
    <p:sldLayoutId id="2147486728" r:id="rId18"/>
    <p:sldLayoutId id="2147486718" r:id="rId19"/>
    <p:sldLayoutId id="2147486724" r:id="rId20"/>
    <p:sldLayoutId id="2147486725" r:id="rId21"/>
    <p:sldLayoutId id="2147486729" r:id="rId22"/>
    <p:sldLayoutId id="2147486730" r:id="rId23"/>
    <p:sldLayoutId id="2147486731" r:id="rId24"/>
    <p:sldLayoutId id="2147486732" r:id="rId25"/>
    <p:sldLayoutId id="2147486733" r:id="rId26"/>
    <p:sldLayoutId id="2147486734" r:id="rId27"/>
    <p:sldLayoutId id="2147486735" r:id="rId28"/>
    <p:sldLayoutId id="2147486737" r:id="rId29"/>
    <p:sldLayoutId id="2147486738" r:id="rId30"/>
    <p:sldLayoutId id="2147486739" r:id="rId31"/>
    <p:sldLayoutId id="2147486740" r:id="rId32"/>
    <p:sldLayoutId id="2147486741" r:id="rId33"/>
    <p:sldLayoutId id="2147486742" r:id="rId34"/>
    <p:sldLayoutId id="2147486743" r:id="rId35"/>
    <p:sldLayoutId id="2147486746" r:id="rId36"/>
    <p:sldLayoutId id="2147486749" r:id="rId37"/>
    <p:sldLayoutId id="2147486750" r:id="rId38"/>
    <p:sldLayoutId id="2147486751" r:id="rId39"/>
    <p:sldLayoutId id="2147486752" r:id="rId40"/>
  </p:sldLayoutIdLst>
  <p:txStyles>
    <p:titleStyle>
      <a:lvl1pPr algn="ctr" defTabSz="1027860" rtl="0" eaLnBrk="0" fontAlgn="base" hangingPunct="0">
        <a:spcBef>
          <a:spcPct val="0"/>
        </a:spcBef>
        <a:spcAft>
          <a:spcPct val="0"/>
        </a:spcAft>
        <a:defRPr sz="4945" kern="1200">
          <a:solidFill>
            <a:schemeClr val="tx1"/>
          </a:solidFill>
          <a:latin typeface="+mj-lt"/>
          <a:ea typeface="+mj-ea"/>
          <a:cs typeface="+mj-cs"/>
        </a:defRPr>
      </a:lvl1pPr>
      <a:lvl2pPr algn="ctr" defTabSz="1027860" rtl="0" eaLnBrk="0" fontAlgn="base" hangingPunct="0">
        <a:spcBef>
          <a:spcPct val="0"/>
        </a:spcBef>
        <a:spcAft>
          <a:spcPct val="0"/>
        </a:spcAft>
        <a:defRPr sz="4945">
          <a:solidFill>
            <a:schemeClr val="tx1"/>
          </a:solidFill>
          <a:latin typeface="Calibri" pitchFamily="34" charset="0"/>
        </a:defRPr>
      </a:lvl2pPr>
      <a:lvl3pPr algn="ctr" defTabSz="1027860" rtl="0" eaLnBrk="0" fontAlgn="base" hangingPunct="0">
        <a:spcBef>
          <a:spcPct val="0"/>
        </a:spcBef>
        <a:spcAft>
          <a:spcPct val="0"/>
        </a:spcAft>
        <a:defRPr sz="4945">
          <a:solidFill>
            <a:schemeClr val="tx1"/>
          </a:solidFill>
          <a:latin typeface="Calibri" pitchFamily="34" charset="0"/>
        </a:defRPr>
      </a:lvl3pPr>
      <a:lvl4pPr algn="ctr" defTabSz="1027860" rtl="0" eaLnBrk="0" fontAlgn="base" hangingPunct="0">
        <a:spcBef>
          <a:spcPct val="0"/>
        </a:spcBef>
        <a:spcAft>
          <a:spcPct val="0"/>
        </a:spcAft>
        <a:defRPr sz="4945">
          <a:solidFill>
            <a:schemeClr val="tx1"/>
          </a:solidFill>
          <a:latin typeface="Calibri" pitchFamily="34" charset="0"/>
        </a:defRPr>
      </a:lvl4pPr>
      <a:lvl5pPr algn="ctr" defTabSz="1027860" rtl="0" eaLnBrk="0" fontAlgn="base" hangingPunct="0">
        <a:spcBef>
          <a:spcPct val="0"/>
        </a:spcBef>
        <a:spcAft>
          <a:spcPct val="0"/>
        </a:spcAft>
        <a:defRPr sz="4945">
          <a:solidFill>
            <a:schemeClr val="tx1"/>
          </a:solidFill>
          <a:latin typeface="Calibri" pitchFamily="34" charset="0"/>
        </a:defRPr>
      </a:lvl5pPr>
      <a:lvl6pPr marL="418704" algn="ctr" defTabSz="1027860" rtl="0" fontAlgn="base">
        <a:spcBef>
          <a:spcPct val="0"/>
        </a:spcBef>
        <a:spcAft>
          <a:spcPct val="0"/>
        </a:spcAft>
        <a:defRPr sz="4945">
          <a:solidFill>
            <a:schemeClr val="tx1"/>
          </a:solidFill>
          <a:latin typeface="Calibri" pitchFamily="34" charset="0"/>
        </a:defRPr>
      </a:lvl6pPr>
      <a:lvl7pPr marL="837408" algn="ctr" defTabSz="1027860" rtl="0" fontAlgn="base">
        <a:spcBef>
          <a:spcPct val="0"/>
        </a:spcBef>
        <a:spcAft>
          <a:spcPct val="0"/>
        </a:spcAft>
        <a:defRPr sz="4945">
          <a:solidFill>
            <a:schemeClr val="tx1"/>
          </a:solidFill>
          <a:latin typeface="Calibri" pitchFamily="34" charset="0"/>
        </a:defRPr>
      </a:lvl7pPr>
      <a:lvl8pPr marL="1256111" algn="ctr" defTabSz="1027860" rtl="0" fontAlgn="base">
        <a:spcBef>
          <a:spcPct val="0"/>
        </a:spcBef>
        <a:spcAft>
          <a:spcPct val="0"/>
        </a:spcAft>
        <a:defRPr sz="4945">
          <a:solidFill>
            <a:schemeClr val="tx1"/>
          </a:solidFill>
          <a:latin typeface="Calibri" pitchFamily="34" charset="0"/>
        </a:defRPr>
      </a:lvl8pPr>
      <a:lvl9pPr marL="1674815" algn="ctr" defTabSz="1027860" rtl="0" fontAlgn="base">
        <a:spcBef>
          <a:spcPct val="0"/>
        </a:spcBef>
        <a:spcAft>
          <a:spcPct val="0"/>
        </a:spcAft>
        <a:defRPr sz="4945">
          <a:solidFill>
            <a:schemeClr val="tx1"/>
          </a:solidFill>
          <a:latin typeface="Calibri" pitchFamily="34" charset="0"/>
        </a:defRPr>
      </a:lvl9pPr>
    </p:titleStyle>
    <p:bodyStyle>
      <a:lvl1pPr marL="385266" indent="-385266" algn="l" defTabSz="1027860" rtl="0" eaLnBrk="0" fontAlgn="base" hangingPunct="0">
        <a:spcBef>
          <a:spcPct val="20000"/>
        </a:spcBef>
        <a:spcAft>
          <a:spcPct val="0"/>
        </a:spcAft>
        <a:buFont typeface="Arial" panose="020B0604020202020204" pitchFamily="34" charset="0"/>
        <a:buChar char="•"/>
        <a:defRPr sz="3572" kern="1200">
          <a:solidFill>
            <a:schemeClr val="tx1"/>
          </a:solidFill>
          <a:latin typeface="+mn-lt"/>
          <a:ea typeface="+mn-ea"/>
          <a:cs typeface="+mn-cs"/>
        </a:defRPr>
      </a:lvl1pPr>
      <a:lvl2pPr marL="834500" indent="-321297" algn="l" defTabSz="1027860" rtl="0" eaLnBrk="0" fontAlgn="base" hangingPunct="0">
        <a:spcBef>
          <a:spcPct val="20000"/>
        </a:spcBef>
        <a:spcAft>
          <a:spcPct val="0"/>
        </a:spcAft>
        <a:buFont typeface="Arial" panose="020B0604020202020204" pitchFamily="34" charset="0"/>
        <a:buChar char="–"/>
        <a:defRPr sz="3114" kern="1200">
          <a:solidFill>
            <a:schemeClr val="tx1"/>
          </a:solidFill>
          <a:latin typeface="+mn-lt"/>
          <a:ea typeface="+mn-ea"/>
          <a:cs typeface="+mn-cs"/>
        </a:defRPr>
      </a:lvl2pPr>
      <a:lvl3pPr marL="1285188" indent="-255875" algn="l" defTabSz="1027860" rtl="0" eaLnBrk="0" fontAlgn="base" hangingPunct="0">
        <a:spcBef>
          <a:spcPct val="20000"/>
        </a:spcBef>
        <a:spcAft>
          <a:spcPct val="0"/>
        </a:spcAft>
        <a:buFont typeface="Arial" panose="020B0604020202020204" pitchFamily="34" charset="0"/>
        <a:buChar char="•"/>
        <a:defRPr sz="2656" kern="1200">
          <a:solidFill>
            <a:schemeClr val="tx1"/>
          </a:solidFill>
          <a:latin typeface="+mn-lt"/>
          <a:ea typeface="+mn-ea"/>
          <a:cs typeface="+mn-cs"/>
        </a:defRPr>
      </a:lvl3pPr>
      <a:lvl4pPr marL="1799845" indent="-255875" algn="l" defTabSz="1027860" rtl="0" eaLnBrk="0" fontAlgn="base" hangingPunct="0">
        <a:spcBef>
          <a:spcPct val="20000"/>
        </a:spcBef>
        <a:spcAft>
          <a:spcPct val="0"/>
        </a:spcAft>
        <a:buFont typeface="Arial" panose="020B0604020202020204" pitchFamily="34" charset="0"/>
        <a:buChar char="–"/>
        <a:defRPr sz="2290" kern="1200">
          <a:solidFill>
            <a:schemeClr val="tx1"/>
          </a:solidFill>
          <a:latin typeface="+mn-lt"/>
          <a:ea typeface="+mn-ea"/>
          <a:cs typeface="+mn-cs"/>
        </a:defRPr>
      </a:lvl4pPr>
      <a:lvl5pPr marL="2313048" indent="-255875" algn="l" defTabSz="1027860" rtl="0" eaLnBrk="0" fontAlgn="base" hangingPunct="0">
        <a:spcBef>
          <a:spcPct val="20000"/>
        </a:spcBef>
        <a:spcAft>
          <a:spcPct val="0"/>
        </a:spcAft>
        <a:buFont typeface="Arial" panose="020B0604020202020204" pitchFamily="34" charset="0"/>
        <a:buChar char="»"/>
        <a:defRPr sz="2290" kern="1200">
          <a:solidFill>
            <a:schemeClr val="tx1"/>
          </a:solidFill>
          <a:latin typeface="+mn-lt"/>
          <a:ea typeface="+mn-ea"/>
          <a:cs typeface="+mn-cs"/>
        </a:defRPr>
      </a:lvl5pPr>
      <a:lvl6pPr marL="2828616" indent="-257147" algn="l" defTabSz="1028588" rtl="0" eaLnBrk="1" latinLnBrk="0" hangingPunct="1">
        <a:spcBef>
          <a:spcPct val="20000"/>
        </a:spcBef>
        <a:buFont typeface="Arial" pitchFamily="34" charset="0"/>
        <a:buChar char="•"/>
        <a:defRPr sz="2290" kern="1200">
          <a:solidFill>
            <a:schemeClr val="tx1"/>
          </a:solidFill>
          <a:latin typeface="+mn-lt"/>
          <a:ea typeface="+mn-ea"/>
          <a:cs typeface="+mn-cs"/>
        </a:defRPr>
      </a:lvl6pPr>
      <a:lvl7pPr marL="3342910" indent="-257147" algn="l" defTabSz="1028588" rtl="0" eaLnBrk="1" latinLnBrk="0" hangingPunct="1">
        <a:spcBef>
          <a:spcPct val="20000"/>
        </a:spcBef>
        <a:buFont typeface="Arial" pitchFamily="34" charset="0"/>
        <a:buChar char="•"/>
        <a:defRPr sz="2290" kern="1200">
          <a:solidFill>
            <a:schemeClr val="tx1"/>
          </a:solidFill>
          <a:latin typeface="+mn-lt"/>
          <a:ea typeface="+mn-ea"/>
          <a:cs typeface="+mn-cs"/>
        </a:defRPr>
      </a:lvl7pPr>
      <a:lvl8pPr marL="3857204" indent="-257147" algn="l" defTabSz="1028588" rtl="0" eaLnBrk="1" latinLnBrk="0" hangingPunct="1">
        <a:spcBef>
          <a:spcPct val="20000"/>
        </a:spcBef>
        <a:buFont typeface="Arial" pitchFamily="34" charset="0"/>
        <a:buChar char="•"/>
        <a:defRPr sz="2290" kern="1200">
          <a:solidFill>
            <a:schemeClr val="tx1"/>
          </a:solidFill>
          <a:latin typeface="+mn-lt"/>
          <a:ea typeface="+mn-ea"/>
          <a:cs typeface="+mn-cs"/>
        </a:defRPr>
      </a:lvl8pPr>
      <a:lvl9pPr marL="4371497" indent="-257147" algn="l" defTabSz="1028588" rtl="0" eaLnBrk="1" latinLnBrk="0" hangingPunct="1">
        <a:spcBef>
          <a:spcPct val="20000"/>
        </a:spcBef>
        <a:buFont typeface="Arial" pitchFamily="34" charset="0"/>
        <a:buChar char="•"/>
        <a:defRPr sz="2290" kern="1200">
          <a:solidFill>
            <a:schemeClr val="tx1"/>
          </a:solidFill>
          <a:latin typeface="+mn-lt"/>
          <a:ea typeface="+mn-ea"/>
          <a:cs typeface="+mn-cs"/>
        </a:defRPr>
      </a:lvl9pPr>
    </p:bodyStyle>
    <p:otherStyle>
      <a:defPPr>
        <a:defRPr lang="id-ID"/>
      </a:defPPr>
      <a:lvl1pPr marL="0" algn="l" defTabSz="1028588" rtl="0" eaLnBrk="1" latinLnBrk="0" hangingPunct="1">
        <a:defRPr sz="2015" kern="1200">
          <a:solidFill>
            <a:schemeClr val="tx1"/>
          </a:solidFill>
          <a:latin typeface="+mn-lt"/>
          <a:ea typeface="+mn-ea"/>
          <a:cs typeface="+mn-cs"/>
        </a:defRPr>
      </a:lvl1pPr>
      <a:lvl2pPr marL="514294" algn="l" defTabSz="1028588" rtl="0" eaLnBrk="1" latinLnBrk="0" hangingPunct="1">
        <a:defRPr sz="2015" kern="1200">
          <a:solidFill>
            <a:schemeClr val="tx1"/>
          </a:solidFill>
          <a:latin typeface="+mn-lt"/>
          <a:ea typeface="+mn-ea"/>
          <a:cs typeface="+mn-cs"/>
        </a:defRPr>
      </a:lvl2pPr>
      <a:lvl3pPr marL="1028588" algn="l" defTabSz="1028588" rtl="0" eaLnBrk="1" latinLnBrk="0" hangingPunct="1">
        <a:defRPr sz="2015" kern="1200">
          <a:solidFill>
            <a:schemeClr val="tx1"/>
          </a:solidFill>
          <a:latin typeface="+mn-lt"/>
          <a:ea typeface="+mn-ea"/>
          <a:cs typeface="+mn-cs"/>
        </a:defRPr>
      </a:lvl3pPr>
      <a:lvl4pPr marL="1542881" algn="l" defTabSz="1028588" rtl="0" eaLnBrk="1" latinLnBrk="0" hangingPunct="1">
        <a:defRPr sz="2015" kern="1200">
          <a:solidFill>
            <a:schemeClr val="tx1"/>
          </a:solidFill>
          <a:latin typeface="+mn-lt"/>
          <a:ea typeface="+mn-ea"/>
          <a:cs typeface="+mn-cs"/>
        </a:defRPr>
      </a:lvl4pPr>
      <a:lvl5pPr marL="2057175" algn="l" defTabSz="1028588" rtl="0" eaLnBrk="1" latinLnBrk="0" hangingPunct="1">
        <a:defRPr sz="2015" kern="1200">
          <a:solidFill>
            <a:schemeClr val="tx1"/>
          </a:solidFill>
          <a:latin typeface="+mn-lt"/>
          <a:ea typeface="+mn-ea"/>
          <a:cs typeface="+mn-cs"/>
        </a:defRPr>
      </a:lvl5pPr>
      <a:lvl6pPr marL="2571469" algn="l" defTabSz="1028588" rtl="0" eaLnBrk="1" latinLnBrk="0" hangingPunct="1">
        <a:defRPr sz="2015" kern="1200">
          <a:solidFill>
            <a:schemeClr val="tx1"/>
          </a:solidFill>
          <a:latin typeface="+mn-lt"/>
          <a:ea typeface="+mn-ea"/>
          <a:cs typeface="+mn-cs"/>
        </a:defRPr>
      </a:lvl6pPr>
      <a:lvl7pPr marL="3085763" algn="l" defTabSz="1028588" rtl="0" eaLnBrk="1" latinLnBrk="0" hangingPunct="1">
        <a:defRPr sz="2015" kern="1200">
          <a:solidFill>
            <a:schemeClr val="tx1"/>
          </a:solidFill>
          <a:latin typeface="+mn-lt"/>
          <a:ea typeface="+mn-ea"/>
          <a:cs typeface="+mn-cs"/>
        </a:defRPr>
      </a:lvl7pPr>
      <a:lvl8pPr marL="3600057" algn="l" defTabSz="1028588" rtl="0" eaLnBrk="1" latinLnBrk="0" hangingPunct="1">
        <a:defRPr sz="2015" kern="1200">
          <a:solidFill>
            <a:schemeClr val="tx1"/>
          </a:solidFill>
          <a:latin typeface="+mn-lt"/>
          <a:ea typeface="+mn-ea"/>
          <a:cs typeface="+mn-cs"/>
        </a:defRPr>
      </a:lvl8pPr>
      <a:lvl9pPr marL="4114351" algn="l" defTabSz="1028588" rtl="0" eaLnBrk="1" latinLnBrk="0" hangingPunct="1">
        <a:defRPr sz="20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1.emf"/></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19;p2">
            <a:extLst>
              <a:ext uri="{FF2B5EF4-FFF2-40B4-BE49-F238E27FC236}">
                <a16:creationId xmlns:a16="http://schemas.microsoft.com/office/drawing/2014/main" id="{9C56478C-215A-4BAB-9D84-4E86140D68BA}"/>
              </a:ext>
            </a:extLst>
          </p:cNvPr>
          <p:cNvSpPr/>
          <p:nvPr/>
        </p:nvSpPr>
        <p:spPr>
          <a:xfrm>
            <a:off x="4980131" y="4794574"/>
            <a:ext cx="1464003" cy="1370730"/>
          </a:xfrm>
          <a:custGeom>
            <a:avLst/>
            <a:gdLst/>
            <a:ahLst/>
            <a:cxnLst/>
            <a:rect l="l" t="t" r="r" b="b"/>
            <a:pathLst>
              <a:path w="3773" h="3774" extrusionOk="0">
                <a:moveTo>
                  <a:pt x="1894" y="1"/>
                </a:moveTo>
                <a:lnTo>
                  <a:pt x="0" y="1879"/>
                </a:lnTo>
                <a:lnTo>
                  <a:pt x="1894" y="3773"/>
                </a:lnTo>
                <a:lnTo>
                  <a:pt x="3773" y="1879"/>
                </a:lnTo>
                <a:lnTo>
                  <a:pt x="1894" y="1"/>
                </a:lnTo>
                <a:close/>
              </a:path>
            </a:pathLst>
          </a:custGeom>
          <a:solidFill>
            <a:schemeClr val="accent1">
              <a:lumMod val="60000"/>
              <a:lumOff val="40000"/>
            </a:schemeClr>
          </a:solidFill>
          <a:ln>
            <a:noFill/>
          </a:ln>
        </p:spPr>
        <p:txBody>
          <a:bodyPr spcFirstLastPara="1" wrap="square" lIns="83566" tIns="83566" rIns="83566" bIns="83566" anchor="ctr" anchorCtr="0">
            <a:noAutofit/>
          </a:bodyPr>
          <a:lstStyle/>
          <a:p>
            <a:pPr defTabSz="835733" eaLnBrk="1" fontAlgn="auto" hangingPunct="1">
              <a:spcBef>
                <a:spcPts val="0"/>
              </a:spcBef>
              <a:spcAft>
                <a:spcPts val="0"/>
              </a:spcAft>
              <a:buClr>
                <a:srgbClr val="000000"/>
              </a:buClr>
              <a:defRPr/>
            </a:pPr>
            <a:endParaRPr sz="1279" u="sng" kern="0">
              <a:solidFill>
                <a:srgbClr val="000000"/>
              </a:solidFill>
              <a:latin typeface="Arial"/>
              <a:cs typeface="Arial"/>
              <a:sym typeface="Arial"/>
            </a:endParaRPr>
          </a:p>
        </p:txBody>
      </p:sp>
      <p:pic>
        <p:nvPicPr>
          <p:cNvPr id="42" name="Picture 41">
            <a:extLst>
              <a:ext uri="{FF2B5EF4-FFF2-40B4-BE49-F238E27FC236}">
                <a16:creationId xmlns:a16="http://schemas.microsoft.com/office/drawing/2014/main" id="{C0FAEEF9-9510-4C03-9BC0-7152DE75B8EE}"/>
              </a:ext>
            </a:extLst>
          </p:cNvPr>
          <p:cNvPicPr>
            <a:picLocks noChangeAspect="1"/>
          </p:cNvPicPr>
          <p:nvPr/>
        </p:nvPicPr>
        <p:blipFill rotWithShape="1">
          <a:blip r:embed="rId2"/>
          <a:srcRect r="24929"/>
          <a:stretch/>
        </p:blipFill>
        <p:spPr>
          <a:xfrm>
            <a:off x="3275782" y="259346"/>
            <a:ext cx="2843309" cy="442920"/>
          </a:xfrm>
          <a:prstGeom prst="rect">
            <a:avLst/>
          </a:prstGeom>
        </p:spPr>
      </p:pic>
      <p:sp>
        <p:nvSpPr>
          <p:cNvPr id="48" name="TextBox 47">
            <a:extLst>
              <a:ext uri="{FF2B5EF4-FFF2-40B4-BE49-F238E27FC236}">
                <a16:creationId xmlns:a16="http://schemas.microsoft.com/office/drawing/2014/main" id="{46B02ABB-AED1-437C-9278-E28B8F289185}"/>
              </a:ext>
            </a:extLst>
          </p:cNvPr>
          <p:cNvSpPr txBox="1"/>
          <p:nvPr/>
        </p:nvSpPr>
        <p:spPr>
          <a:xfrm>
            <a:off x="892218" y="1504202"/>
            <a:ext cx="7610435" cy="1754326"/>
          </a:xfrm>
          <a:prstGeom prst="rect">
            <a:avLst/>
          </a:prstGeom>
          <a:noFill/>
        </p:spPr>
        <p:txBody>
          <a:bodyPr wrap="square">
            <a:spAutoFit/>
          </a:bodyPr>
          <a:lstStyle/>
          <a:p>
            <a:r>
              <a:rPr lang="en-US" sz="2800" b="1">
                <a:solidFill>
                  <a:srgbClr val="718BD5"/>
                </a:solidFill>
                <a:latin typeface="+mj-lt"/>
                <a:ea typeface="Adobe Heiti Std R" panose="020B0400000000000000" pitchFamily="34" charset="-128"/>
              </a:rPr>
              <a:t>TEKNIS PELAKSANAAN </a:t>
            </a:r>
          </a:p>
          <a:p>
            <a:r>
              <a:rPr lang="en-US" sz="4000" b="1">
                <a:solidFill>
                  <a:schemeClr val="accent1">
                    <a:lumMod val="50000"/>
                  </a:schemeClr>
                </a:solidFill>
                <a:latin typeface="AvenirNext LT Pro MediumCn" panose="020B0606020202020204" pitchFamily="34" charset="0"/>
                <a:ea typeface="Adobe Heiti Std R" panose="020B0400000000000000" pitchFamily="34" charset="-128"/>
              </a:rPr>
              <a:t>REKOMENDASI KEGIATAN </a:t>
            </a:r>
          </a:p>
          <a:p>
            <a:r>
              <a:rPr lang="en-US" sz="4000" b="1">
                <a:solidFill>
                  <a:schemeClr val="accent1">
                    <a:lumMod val="50000"/>
                  </a:schemeClr>
                </a:solidFill>
                <a:latin typeface="AvenirNext LT Pro MediumCn" panose="020B0606020202020204" pitchFamily="34" charset="0"/>
                <a:ea typeface="Adobe Heiti Std R" panose="020B0400000000000000" pitchFamily="34" charset="-128"/>
              </a:rPr>
              <a:t>STATISTIK</a:t>
            </a:r>
            <a:endParaRPr lang="en-US" sz="4000" b="1" dirty="0">
              <a:solidFill>
                <a:schemeClr val="accent1">
                  <a:lumMod val="50000"/>
                </a:schemeClr>
              </a:solidFill>
              <a:latin typeface="AvenirNext LT Pro MediumCn" panose="020B0606020202020204" pitchFamily="34" charset="0"/>
              <a:ea typeface="Adobe Heiti Std R" panose="020B0400000000000000" pitchFamily="34" charset="-128"/>
            </a:endParaRPr>
          </a:p>
        </p:txBody>
      </p:sp>
      <p:sp>
        <p:nvSpPr>
          <p:cNvPr id="50" name="TextBox 49">
            <a:extLst>
              <a:ext uri="{FF2B5EF4-FFF2-40B4-BE49-F238E27FC236}">
                <a16:creationId xmlns:a16="http://schemas.microsoft.com/office/drawing/2014/main" id="{0E64C085-21B1-437D-979E-178248772A22}"/>
              </a:ext>
            </a:extLst>
          </p:cNvPr>
          <p:cNvSpPr txBox="1"/>
          <p:nvPr/>
        </p:nvSpPr>
        <p:spPr>
          <a:xfrm>
            <a:off x="892218" y="3832196"/>
            <a:ext cx="4738434" cy="456535"/>
          </a:xfrm>
          <a:prstGeom prst="rect">
            <a:avLst/>
          </a:prstGeom>
          <a:noFill/>
        </p:spPr>
        <p:txBody>
          <a:bodyPr wrap="square" rtlCol="0">
            <a:spAutoFit/>
          </a:bodyPr>
          <a:lstStyle/>
          <a:p>
            <a:pPr>
              <a:lnSpc>
                <a:spcPct val="150000"/>
              </a:lnSpc>
            </a:pPr>
            <a:r>
              <a:rPr lang="en-ID" dirty="0" err="1">
                <a:solidFill>
                  <a:srgbClr val="F9F9F9"/>
                </a:solidFill>
              </a:rPr>
              <a:t>Direktorat</a:t>
            </a:r>
            <a:r>
              <a:rPr lang="en-ID" dirty="0">
                <a:solidFill>
                  <a:srgbClr val="F9F9F9"/>
                </a:solidFill>
              </a:rPr>
              <a:t> </a:t>
            </a:r>
            <a:r>
              <a:rPr lang="en-ID" dirty="0" err="1">
                <a:solidFill>
                  <a:srgbClr val="F9F9F9"/>
                </a:solidFill>
              </a:rPr>
              <a:t>Diseminasi</a:t>
            </a:r>
            <a:r>
              <a:rPr lang="en-ID" dirty="0">
                <a:solidFill>
                  <a:srgbClr val="F9F9F9"/>
                </a:solidFill>
              </a:rPr>
              <a:t> </a:t>
            </a:r>
            <a:r>
              <a:rPr lang="en-ID" dirty="0" err="1">
                <a:solidFill>
                  <a:srgbClr val="F9F9F9"/>
                </a:solidFill>
              </a:rPr>
              <a:t>Statistik</a:t>
            </a:r>
            <a:endParaRPr lang="en-ID" b="1" dirty="0">
              <a:solidFill>
                <a:srgbClr val="F9F9F9"/>
              </a:solidFill>
            </a:endParaRPr>
          </a:p>
        </p:txBody>
      </p:sp>
      <p:grpSp>
        <p:nvGrpSpPr>
          <p:cNvPr id="3" name="Group 2"/>
          <p:cNvGrpSpPr/>
          <p:nvPr/>
        </p:nvGrpSpPr>
        <p:grpSpPr>
          <a:xfrm>
            <a:off x="938207" y="5229200"/>
            <a:ext cx="4431136" cy="455629"/>
            <a:chOff x="634166" y="5141557"/>
            <a:chExt cx="4431136" cy="455629"/>
          </a:xfrm>
        </p:grpSpPr>
        <p:sp>
          <p:nvSpPr>
            <p:cNvPr id="49" name="Google Shape;222;p30">
              <a:extLst>
                <a:ext uri="{FF2B5EF4-FFF2-40B4-BE49-F238E27FC236}">
                  <a16:creationId xmlns:a16="http://schemas.microsoft.com/office/drawing/2014/main" id="{73BD4835-627E-45C3-9A28-1C6BFBD7D8A7}"/>
                </a:ext>
              </a:extLst>
            </p:cNvPr>
            <p:cNvSpPr txBox="1">
              <a:spLocks/>
            </p:cNvSpPr>
            <p:nvPr/>
          </p:nvSpPr>
          <p:spPr>
            <a:xfrm>
              <a:off x="884825" y="5141557"/>
              <a:ext cx="4180477" cy="455629"/>
            </a:xfrm>
            <a:prstGeom prst="rect">
              <a:avLst/>
            </a:prstGeom>
          </p:spPr>
          <p:txBody>
            <a:bodyPr spcFirstLastPara="1" vert="horz" wrap="square" lIns="111422" tIns="111422" rIns="111422" bIns="111422"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dirty="0" err="1">
                  <a:solidFill>
                    <a:schemeClr val="accent1">
                      <a:lumMod val="50000"/>
                    </a:schemeClr>
                  </a:solidFill>
                </a:rPr>
                <a:t>Teluk</a:t>
              </a:r>
              <a:r>
                <a:rPr lang="en-ID" sz="1800" dirty="0">
                  <a:solidFill>
                    <a:schemeClr val="accent1">
                      <a:lumMod val="50000"/>
                    </a:schemeClr>
                  </a:solidFill>
                </a:rPr>
                <a:t> Kuantan, 28 </a:t>
              </a:r>
              <a:r>
                <a:rPr lang="en-ID" sz="1800" dirty="0" err="1">
                  <a:solidFill>
                    <a:schemeClr val="accent1">
                      <a:lumMod val="50000"/>
                    </a:schemeClr>
                  </a:solidFill>
                </a:rPr>
                <a:t>Desember</a:t>
              </a:r>
              <a:r>
                <a:rPr lang="en-ID" sz="1800" dirty="0">
                  <a:solidFill>
                    <a:schemeClr val="accent1">
                      <a:lumMod val="50000"/>
                    </a:schemeClr>
                  </a:solidFill>
                </a:rPr>
                <a:t> 2022</a:t>
              </a:r>
            </a:p>
          </p:txBody>
        </p:sp>
        <p:pic>
          <p:nvPicPr>
            <p:cNvPr id="47" name="Graphic 46" descr="Flip calendar with solid fill">
              <a:extLst>
                <a:ext uri="{FF2B5EF4-FFF2-40B4-BE49-F238E27FC236}">
                  <a16:creationId xmlns:a16="http://schemas.microsoft.com/office/drawing/2014/main" id="{C902F928-A8E3-4BCC-AF9A-84D7A11E4A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4166" y="5256948"/>
              <a:ext cx="340238" cy="340238"/>
            </a:xfrm>
            <a:prstGeom prst="rect">
              <a:avLst/>
            </a:prstGeom>
          </p:spPr>
        </p:pic>
      </p:grpSp>
      <p:sp>
        <p:nvSpPr>
          <p:cNvPr id="66" name="Google Shape;24;p2">
            <a:extLst>
              <a:ext uri="{FF2B5EF4-FFF2-40B4-BE49-F238E27FC236}">
                <a16:creationId xmlns:a16="http://schemas.microsoft.com/office/drawing/2014/main" id="{E1551072-3EDF-4E83-9B1D-2AE32551BF0B}"/>
              </a:ext>
            </a:extLst>
          </p:cNvPr>
          <p:cNvSpPr/>
          <p:nvPr/>
        </p:nvSpPr>
        <p:spPr>
          <a:xfrm>
            <a:off x="11129522" y="2449005"/>
            <a:ext cx="241598" cy="240573"/>
          </a:xfrm>
          <a:custGeom>
            <a:avLst/>
            <a:gdLst/>
            <a:ahLst/>
            <a:cxnLst/>
            <a:rect l="l" t="t" r="r" b="b"/>
            <a:pathLst>
              <a:path w="3773" h="3757" extrusionOk="0">
                <a:moveTo>
                  <a:pt x="1878" y="0"/>
                </a:moveTo>
                <a:lnTo>
                  <a:pt x="0" y="1878"/>
                </a:lnTo>
                <a:lnTo>
                  <a:pt x="1878" y="3757"/>
                </a:lnTo>
                <a:lnTo>
                  <a:pt x="3773" y="1878"/>
                </a:lnTo>
                <a:lnTo>
                  <a:pt x="1878" y="0"/>
                </a:lnTo>
                <a:close/>
              </a:path>
            </a:pathLst>
          </a:custGeom>
          <a:solidFill>
            <a:srgbClr val="8CC739"/>
          </a:solidFill>
          <a:ln>
            <a:solidFill>
              <a:srgbClr val="8CC739"/>
            </a:solidFill>
          </a:ln>
        </p:spPr>
        <p:txBody>
          <a:bodyPr spcFirstLastPara="1" wrap="square" lIns="83566" tIns="83566" rIns="83566" bIns="83566" anchor="ctr" anchorCtr="0">
            <a:noAutofit/>
          </a:bodyPr>
          <a:lstStyle/>
          <a:p>
            <a:pPr defTabSz="835733" eaLnBrk="1" fontAlgn="auto" hangingPunct="1">
              <a:spcBef>
                <a:spcPts val="0"/>
              </a:spcBef>
              <a:spcAft>
                <a:spcPts val="0"/>
              </a:spcAft>
              <a:buClr>
                <a:srgbClr val="000000"/>
              </a:buClr>
              <a:defRPr/>
            </a:pPr>
            <a:endParaRPr sz="1279" u="sng" kern="0">
              <a:solidFill>
                <a:srgbClr val="000000"/>
              </a:solidFill>
              <a:latin typeface="Arial"/>
              <a:cs typeface="Arial"/>
              <a:sym typeface="Arial"/>
            </a:endParaRPr>
          </a:p>
        </p:txBody>
      </p:sp>
      <p:pic>
        <p:nvPicPr>
          <p:cNvPr id="72" name="Picture 71">
            <a:extLst>
              <a:ext uri="{FF2B5EF4-FFF2-40B4-BE49-F238E27FC236}">
                <a16:creationId xmlns:a16="http://schemas.microsoft.com/office/drawing/2014/main" id="{28E4CEDF-694B-4129-B49F-2A00D7FADC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97796" y="182608"/>
            <a:ext cx="1505050" cy="740836"/>
          </a:xfrm>
          <a:prstGeom prst="rect">
            <a:avLst/>
          </a:prstGeom>
        </p:spPr>
      </p:pic>
      <p:grpSp>
        <p:nvGrpSpPr>
          <p:cNvPr id="7" name="Group 6"/>
          <p:cNvGrpSpPr/>
          <p:nvPr/>
        </p:nvGrpSpPr>
        <p:grpSpPr>
          <a:xfrm>
            <a:off x="6338846" y="923444"/>
            <a:ext cx="5129081" cy="4604879"/>
            <a:chOff x="7140149" y="1509331"/>
            <a:chExt cx="4619164" cy="3791877"/>
          </a:xfrm>
        </p:grpSpPr>
        <p:grpSp>
          <p:nvGrpSpPr>
            <p:cNvPr id="38" name="Group 37">
              <a:extLst>
                <a:ext uri="{FF2B5EF4-FFF2-40B4-BE49-F238E27FC236}">
                  <a16:creationId xmlns:a16="http://schemas.microsoft.com/office/drawing/2014/main" id="{DA92F2D2-FC8F-4116-B2CE-021D9CC51749}"/>
                </a:ext>
              </a:extLst>
            </p:cNvPr>
            <p:cNvGrpSpPr/>
            <p:nvPr/>
          </p:nvGrpSpPr>
          <p:grpSpPr>
            <a:xfrm>
              <a:off x="7140149" y="1509331"/>
              <a:ext cx="4619164" cy="3791877"/>
              <a:chOff x="4232367" y="1497874"/>
              <a:chExt cx="5020492" cy="4794932"/>
            </a:xfrm>
          </p:grpSpPr>
          <p:pic>
            <p:nvPicPr>
              <p:cNvPr id="37" name="Picture 36" descr="A person working on a computer&#10;&#10;Description automatically generated with medium confidence">
                <a:extLst>
                  <a:ext uri="{FF2B5EF4-FFF2-40B4-BE49-F238E27FC236}">
                    <a16:creationId xmlns:a16="http://schemas.microsoft.com/office/drawing/2014/main" id="{F5F5E406-E01C-4965-8CCD-6BA3C467B3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237" t="9916" r="23237" b="9916"/>
              <a:stretch/>
            </p:blipFill>
            <p:spPr>
              <a:xfrm>
                <a:off x="4676504" y="1723434"/>
                <a:ext cx="4576355" cy="4569372"/>
              </a:xfrm>
              <a:prstGeom prst="ellipse">
                <a:avLst/>
              </a:prstGeom>
            </p:spPr>
          </p:pic>
          <p:pic>
            <p:nvPicPr>
              <p:cNvPr id="39" name="Picture 38" descr="A person using a computer&#10;&#10;Description automatically generated with low confidence">
                <a:extLst>
                  <a:ext uri="{FF2B5EF4-FFF2-40B4-BE49-F238E27FC236}">
                    <a16:creationId xmlns:a16="http://schemas.microsoft.com/office/drawing/2014/main" id="{27519BB6-EC8D-47A0-8089-E2801E63E34B}"/>
                  </a:ext>
                </a:extLst>
              </p:cNvPr>
              <p:cNvPicPr>
                <a:picLocks noChangeAspect="1"/>
              </p:cNvPicPr>
              <p:nvPr/>
            </p:nvPicPr>
            <p:blipFill rotWithShape="1">
              <a:blip r:embed="rId7">
                <a:extLst>
                  <a:ext uri="{28A0092B-C50C-407E-A947-70E740481C1C}">
                    <a14:useLocalDpi xmlns:a14="http://schemas.microsoft.com/office/drawing/2010/main" val="0"/>
                  </a:ext>
                </a:extLst>
              </a:blip>
              <a:srcRect l="18107" t="5947" r="29339" b="42176"/>
              <a:stretch/>
            </p:blipFill>
            <p:spPr>
              <a:xfrm>
                <a:off x="4232367" y="1497874"/>
                <a:ext cx="4502333" cy="2962899"/>
              </a:xfrm>
              <a:prstGeom prst="rect">
                <a:avLst/>
              </a:prstGeom>
            </p:spPr>
          </p:pic>
        </p:grpSp>
        <p:grpSp>
          <p:nvGrpSpPr>
            <p:cNvPr id="6" name="Group 5"/>
            <p:cNvGrpSpPr/>
            <p:nvPr/>
          </p:nvGrpSpPr>
          <p:grpSpPr>
            <a:xfrm>
              <a:off x="7624913" y="1537623"/>
              <a:ext cx="3520870" cy="2602971"/>
              <a:chOff x="7624913" y="1537623"/>
              <a:chExt cx="3520870" cy="2602971"/>
            </a:xfrm>
          </p:grpSpPr>
          <p:pic>
            <p:nvPicPr>
              <p:cNvPr id="20" name="Picture 19" descr="A person using a computer&#10;&#10;Description automatically generated with low confidence">
                <a:extLst>
                  <a:ext uri="{FF2B5EF4-FFF2-40B4-BE49-F238E27FC236}">
                    <a16:creationId xmlns:a16="http://schemas.microsoft.com/office/drawing/2014/main" id="{27519BB6-EC8D-47A0-8089-E2801E63E34B}"/>
                  </a:ext>
                </a:extLst>
              </p:cNvPr>
              <p:cNvPicPr>
                <a:picLocks noChangeAspect="1"/>
              </p:cNvPicPr>
              <p:nvPr/>
            </p:nvPicPr>
            <p:blipFill rotWithShape="1">
              <a:blip r:embed="rId7">
                <a:extLst>
                  <a:ext uri="{28A0092B-C50C-407E-A947-70E740481C1C}">
                    <a14:useLocalDpi xmlns:a14="http://schemas.microsoft.com/office/drawing/2010/main" val="0"/>
                  </a:ext>
                </a:extLst>
              </a:blip>
              <a:srcRect l="60750" t="6561" r="31028" b="41562"/>
              <a:stretch/>
            </p:blipFill>
            <p:spPr>
              <a:xfrm rot="21420585">
                <a:off x="10556627" y="1537623"/>
                <a:ext cx="589156" cy="2316215"/>
              </a:xfrm>
              <a:prstGeom prst="rect">
                <a:avLst/>
              </a:prstGeom>
            </p:spPr>
          </p:pic>
          <p:grpSp>
            <p:nvGrpSpPr>
              <p:cNvPr id="5" name="Group 4"/>
              <p:cNvGrpSpPr/>
              <p:nvPr/>
            </p:nvGrpSpPr>
            <p:grpSpPr>
              <a:xfrm>
                <a:off x="7624913" y="1963660"/>
                <a:ext cx="3260135" cy="2176934"/>
                <a:chOff x="7624913" y="1963660"/>
                <a:chExt cx="3260135" cy="2176934"/>
              </a:xfrm>
            </p:grpSpPr>
            <p:pic>
              <p:nvPicPr>
                <p:cNvPr id="16" name="Picture 15"/>
                <p:cNvPicPr>
                  <a:picLocks noChangeAspect="1"/>
                </p:cNvPicPr>
                <p:nvPr/>
              </p:nvPicPr>
              <p:blipFill rotWithShape="1">
                <a:blip r:embed="rId8"/>
                <a:srcRect b="10804"/>
                <a:stretch/>
              </p:blipFill>
              <p:spPr>
                <a:xfrm rot="20961324">
                  <a:off x="7624913" y="1963660"/>
                  <a:ext cx="3260135" cy="2007203"/>
                </a:xfrm>
                <a:prstGeom prst="rect">
                  <a:avLst/>
                </a:prstGeom>
              </p:spPr>
            </p:pic>
            <p:pic>
              <p:nvPicPr>
                <p:cNvPr id="17" name="Picture 16"/>
                <p:cNvPicPr>
                  <a:picLocks noChangeAspect="1"/>
                </p:cNvPicPr>
                <p:nvPr/>
              </p:nvPicPr>
              <p:blipFill rotWithShape="1">
                <a:blip r:embed="rId8"/>
                <a:srcRect t="74087" r="15160"/>
                <a:stretch/>
              </p:blipFill>
              <p:spPr>
                <a:xfrm rot="20666404">
                  <a:off x="7804636" y="3648456"/>
                  <a:ext cx="2777220" cy="492138"/>
                </a:xfrm>
                <a:prstGeom prst="rect">
                  <a:avLst/>
                </a:prstGeom>
              </p:spPr>
            </p:pic>
          </p:grpSp>
        </p:grpSp>
      </p:grpSp>
      <p:sp>
        <p:nvSpPr>
          <p:cNvPr id="21" name="Google Shape;19;p2">
            <a:extLst>
              <a:ext uri="{FF2B5EF4-FFF2-40B4-BE49-F238E27FC236}">
                <a16:creationId xmlns:a16="http://schemas.microsoft.com/office/drawing/2014/main" id="{9C56478C-215A-4BAB-9D84-4E86140D68BA}"/>
              </a:ext>
            </a:extLst>
          </p:cNvPr>
          <p:cNvSpPr/>
          <p:nvPr/>
        </p:nvSpPr>
        <p:spPr>
          <a:xfrm>
            <a:off x="5014815" y="5386282"/>
            <a:ext cx="1149145" cy="1094889"/>
          </a:xfrm>
          <a:custGeom>
            <a:avLst/>
            <a:gdLst/>
            <a:ahLst/>
            <a:cxnLst/>
            <a:rect l="l" t="t" r="r" b="b"/>
            <a:pathLst>
              <a:path w="3773" h="3774" extrusionOk="0">
                <a:moveTo>
                  <a:pt x="1894" y="1"/>
                </a:moveTo>
                <a:lnTo>
                  <a:pt x="0" y="1879"/>
                </a:lnTo>
                <a:lnTo>
                  <a:pt x="1894" y="3773"/>
                </a:lnTo>
                <a:lnTo>
                  <a:pt x="3773" y="1879"/>
                </a:lnTo>
                <a:lnTo>
                  <a:pt x="1894" y="1"/>
                </a:lnTo>
                <a:close/>
              </a:path>
            </a:pathLst>
          </a:custGeom>
          <a:solidFill>
            <a:srgbClr val="FFC000"/>
          </a:solidFill>
          <a:ln>
            <a:noFill/>
          </a:ln>
        </p:spPr>
        <p:txBody>
          <a:bodyPr spcFirstLastPara="1" wrap="square" lIns="83566" tIns="83566" rIns="83566" bIns="83566" anchor="ctr" anchorCtr="0">
            <a:noAutofit/>
          </a:bodyPr>
          <a:lstStyle/>
          <a:p>
            <a:pPr defTabSz="835733" eaLnBrk="1" fontAlgn="auto" hangingPunct="1">
              <a:spcBef>
                <a:spcPts val="0"/>
              </a:spcBef>
              <a:spcAft>
                <a:spcPts val="0"/>
              </a:spcAft>
              <a:buClr>
                <a:srgbClr val="000000"/>
              </a:buClr>
              <a:defRPr/>
            </a:pPr>
            <a:endParaRPr sz="1279" u="sng" kern="0">
              <a:solidFill>
                <a:srgbClr val="000000"/>
              </a:solidFill>
              <a:latin typeface="Arial"/>
              <a:cs typeface="Arial"/>
              <a:sym typeface="Arial"/>
            </a:endParaRPr>
          </a:p>
        </p:txBody>
      </p:sp>
    </p:spTree>
    <p:extLst>
      <p:ext uri="{BB962C8B-B14F-4D97-AF65-F5344CB8AC3E}">
        <p14:creationId xmlns:p14="http://schemas.microsoft.com/office/powerpoint/2010/main" val="555001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1646" y="350249"/>
            <a:ext cx="7711092" cy="477054"/>
          </a:xfrm>
          <a:prstGeom prst="rect">
            <a:avLst/>
          </a:prstGeom>
        </p:spPr>
        <p:txBody>
          <a:bodyPr wrap="square">
            <a:spAutoFit/>
          </a:bodyPr>
          <a:lstStyle/>
          <a:p>
            <a:pPr algn="ctr"/>
            <a:r>
              <a:rPr lang="it-IT" sz="2500" b="1">
                <a:solidFill>
                  <a:srgbClr val="0070C0"/>
                </a:solidFill>
                <a:latin typeface="Calibri Light" panose="020F0302020204030204" pitchFamily="34" charset="0"/>
                <a:cs typeface="Calibri Light" panose="020F0302020204030204" pitchFamily="34" charset="0"/>
              </a:rPr>
              <a:t>Beberapa Isu Rekomendasi Kegiatan Statistik (2)</a:t>
            </a:r>
            <a:endParaRPr lang="it-IT" sz="2500" b="1" dirty="0">
              <a:solidFill>
                <a:srgbClr val="0070C0"/>
              </a:solidFill>
              <a:latin typeface="Calibri Light" panose="020F0302020204030204" pitchFamily="34" charset="0"/>
              <a:cs typeface="Calibri Light" panose="020F0302020204030204" pitchFamily="34" charset="0"/>
            </a:endParaRPr>
          </a:p>
        </p:txBody>
      </p:sp>
      <p:grpSp>
        <p:nvGrpSpPr>
          <p:cNvPr id="8" name="Group 7"/>
          <p:cNvGrpSpPr/>
          <p:nvPr/>
        </p:nvGrpSpPr>
        <p:grpSpPr>
          <a:xfrm>
            <a:off x="899518" y="1240676"/>
            <a:ext cx="862935" cy="4879146"/>
            <a:chOff x="994763" y="1282845"/>
            <a:chExt cx="862935" cy="4879146"/>
          </a:xfrm>
        </p:grpSpPr>
        <p:pic>
          <p:nvPicPr>
            <p:cNvPr id="3" name="Picture 5" descr="C:\Users\X202\Downloads\download (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70" t="-3514" r="870" b="14478"/>
            <a:stretch/>
          </p:blipFill>
          <p:spPr bwMode="auto">
            <a:xfrm>
              <a:off x="1004533" y="1282845"/>
              <a:ext cx="837916" cy="74297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a:off x="1401856" y="2025821"/>
              <a:ext cx="19490" cy="3405509"/>
            </a:xfrm>
            <a:prstGeom prst="line">
              <a:avLst/>
            </a:prstGeom>
            <a:ln w="19050">
              <a:solidFill>
                <a:srgbClr val="77933C"/>
              </a:solidFill>
              <a:prstDash val="dash"/>
            </a:ln>
          </p:spPr>
          <p:style>
            <a:lnRef idx="1">
              <a:schemeClr val="accent1"/>
            </a:lnRef>
            <a:fillRef idx="0">
              <a:schemeClr val="accent1"/>
            </a:fillRef>
            <a:effectRef idx="0">
              <a:schemeClr val="accent1"/>
            </a:effectRef>
            <a:fontRef idx="minor">
              <a:schemeClr val="tx1"/>
            </a:fontRef>
          </p:style>
        </p:cxnSp>
        <p:pic>
          <p:nvPicPr>
            <p:cNvPr id="18436" name="Picture 4" descr="I:\WFH\Pelatihan Admin Elearning Oleh Wawat\down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533" y="2581015"/>
              <a:ext cx="853165" cy="749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X202\Downloads\image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533" y="3885921"/>
              <a:ext cx="829779" cy="8336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WFH\Pelatihan Admin Elearning Oleh Wawat\downlo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763" y="5412279"/>
              <a:ext cx="853165" cy="7497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1907630" y="1165781"/>
            <a:ext cx="9582038" cy="5041249"/>
            <a:chOff x="2173096" y="1238022"/>
            <a:chExt cx="9582038" cy="5041249"/>
          </a:xfrm>
        </p:grpSpPr>
        <p:sp>
          <p:nvSpPr>
            <p:cNvPr id="5" name="TextBox 4"/>
            <p:cNvSpPr txBox="1"/>
            <p:nvPr/>
          </p:nvSpPr>
          <p:spPr>
            <a:xfrm>
              <a:off x="2193123" y="1238022"/>
              <a:ext cx="9433047" cy="369332"/>
            </a:xfrm>
            <a:prstGeom prst="rect">
              <a:avLst/>
            </a:prstGeom>
            <a:noFill/>
          </p:spPr>
          <p:txBody>
            <a:bodyPr wrap="square" rtlCol="0">
              <a:spAutoFit/>
            </a:bodyPr>
            <a:lstStyle/>
            <a:p>
              <a:r>
                <a:rPr lang="en-ID" b="1">
                  <a:solidFill>
                    <a:schemeClr val="accent1">
                      <a:lumMod val="50000"/>
                    </a:schemeClr>
                  </a:solidFill>
                  <a:latin typeface="Calibri Light" panose="020F0302020204030204" pitchFamily="34" charset="0"/>
                  <a:cs typeface="Calibri Light" panose="020F0302020204030204" pitchFamily="34" charset="0"/>
                </a:rPr>
                <a:t>Salah konsep Survei vs Kompromin</a:t>
              </a:r>
              <a:endParaRPr lang="en-ID" b="1" dirty="0">
                <a:solidFill>
                  <a:schemeClr val="accent1">
                    <a:lumMod val="50000"/>
                  </a:schemeClr>
                </a:solidFill>
                <a:latin typeface="Calibri Light" panose="020F0302020204030204" pitchFamily="34" charset="0"/>
                <a:cs typeface="Calibri Light" panose="020F0302020204030204" pitchFamily="34" charset="0"/>
              </a:endParaRPr>
            </a:p>
          </p:txBody>
        </p:sp>
        <p:sp>
          <p:nvSpPr>
            <p:cNvPr id="7" name="TextBox 6"/>
            <p:cNvSpPr txBox="1"/>
            <p:nvPr/>
          </p:nvSpPr>
          <p:spPr>
            <a:xfrm>
              <a:off x="2218600" y="1520435"/>
              <a:ext cx="9380155" cy="646331"/>
            </a:xfrm>
            <a:prstGeom prst="rect">
              <a:avLst/>
            </a:prstGeom>
            <a:noFill/>
          </p:spPr>
          <p:txBody>
            <a:bodyPr wrap="square" rtlCol="0">
              <a:spAutoFit/>
            </a:bodyPr>
            <a:lstStyle/>
            <a:p>
              <a:pPr algn="just"/>
              <a:r>
                <a:rPr lang="en-ID" err="1">
                  <a:latin typeface="Calibri Light" panose="020F0302020204030204" pitchFamily="34" charset="0"/>
                  <a:cs typeface="Calibri Light" panose="020F0302020204030204" pitchFamily="34" charset="0"/>
                </a:rPr>
                <a:t>Bila</a:t>
              </a:r>
              <a:r>
                <a:rPr lang="en-ID">
                  <a:latin typeface="Calibri Light" panose="020F0302020204030204" pitchFamily="34" charset="0"/>
                  <a:cs typeface="Calibri Light" panose="020F0302020204030204" pitchFamily="34" charset="0"/>
                </a:rPr>
                <a:t> seharusnya kompromin (FP-KPA), tetapi pengguna mengisi FS3 pada aplikasi, maka berikan status </a:t>
              </a:r>
              <a:r>
                <a:rPr lang="en-ID">
                  <a:solidFill>
                    <a:srgbClr val="FF6600"/>
                  </a:solidFill>
                  <a:latin typeface="Calibri Light" panose="020F0302020204030204" pitchFamily="34" charset="0"/>
                  <a:cs typeface="Calibri Light" panose="020F0302020204030204" pitchFamily="34" charset="0"/>
                </a:rPr>
                <a:t>FS3 Dibatalkan</a:t>
              </a:r>
              <a:r>
                <a:rPr lang="en-ID">
                  <a:latin typeface="Calibri Light" panose="020F0302020204030204" pitchFamily="34" charset="0"/>
                  <a:cs typeface="Calibri Light" panose="020F0302020204030204" pitchFamily="34" charset="0"/>
                </a:rPr>
                <a:t>. Kemudian pengguna dapat mengajukan FP-KPA.</a:t>
              </a:r>
              <a:endParaRPr lang="en-ID" dirty="0">
                <a:latin typeface="Calibri Light" panose="020F0302020204030204" pitchFamily="34" charset="0"/>
                <a:cs typeface="Calibri Light" panose="020F0302020204030204" pitchFamily="34" charset="0"/>
              </a:endParaRPr>
            </a:p>
          </p:txBody>
        </p:sp>
        <p:sp>
          <p:nvSpPr>
            <p:cNvPr id="11" name="TextBox 10"/>
            <p:cNvSpPr txBox="1"/>
            <p:nvPr/>
          </p:nvSpPr>
          <p:spPr>
            <a:xfrm>
              <a:off x="2186771" y="2550237"/>
              <a:ext cx="9433047" cy="369332"/>
            </a:xfrm>
            <a:prstGeom prst="rect">
              <a:avLst/>
            </a:prstGeom>
            <a:noFill/>
          </p:spPr>
          <p:txBody>
            <a:bodyPr wrap="square" rtlCol="0">
              <a:spAutoFit/>
            </a:bodyPr>
            <a:lstStyle/>
            <a:p>
              <a:r>
                <a:rPr lang="en-ID" b="1" dirty="0" err="1">
                  <a:solidFill>
                    <a:schemeClr val="accent1">
                      <a:lumMod val="50000"/>
                    </a:schemeClr>
                  </a:solidFill>
                  <a:latin typeface="Calibri Light" panose="020F0302020204030204" pitchFamily="34" charset="0"/>
                  <a:cs typeface="Calibri Light" panose="020F0302020204030204" pitchFamily="34" charset="0"/>
                </a:rPr>
                <a:t>Peran</a:t>
              </a:r>
              <a:r>
                <a:rPr lang="en-ID" b="1" dirty="0">
                  <a:solidFill>
                    <a:schemeClr val="accent1">
                      <a:lumMod val="50000"/>
                    </a:schemeClr>
                  </a:solidFill>
                  <a:latin typeface="Calibri Light" panose="020F0302020204030204" pitchFamily="34" charset="0"/>
                  <a:cs typeface="Calibri Light" panose="020F0302020204030204" pitchFamily="34" charset="0"/>
                </a:rPr>
                <a:t> </a:t>
              </a:r>
              <a:r>
                <a:rPr lang="en-ID" b="1" err="1">
                  <a:solidFill>
                    <a:schemeClr val="accent1">
                      <a:lumMod val="50000"/>
                    </a:schemeClr>
                  </a:solidFill>
                  <a:latin typeface="Calibri Light" panose="020F0302020204030204" pitchFamily="34" charset="0"/>
                  <a:cs typeface="Calibri Light" panose="020F0302020204030204" pitchFamily="34" charset="0"/>
                </a:rPr>
                <a:t>Walidata</a:t>
              </a:r>
              <a:r>
                <a:rPr lang="en-ID" b="1">
                  <a:solidFill>
                    <a:schemeClr val="accent1">
                      <a:lumMod val="50000"/>
                    </a:schemeClr>
                  </a:solidFill>
                  <a:latin typeface="Calibri Light" panose="020F0302020204030204" pitchFamily="34" charset="0"/>
                  <a:cs typeface="Calibri Light" panose="020F0302020204030204" pitchFamily="34" charset="0"/>
                </a:rPr>
                <a:t> dalam </a:t>
              </a:r>
              <a:r>
                <a:rPr lang="en-ID" b="1" dirty="0" err="1">
                  <a:solidFill>
                    <a:schemeClr val="accent1">
                      <a:lumMod val="50000"/>
                    </a:schemeClr>
                  </a:solidFill>
                  <a:latin typeface="Calibri Light" panose="020F0302020204030204" pitchFamily="34" charset="0"/>
                  <a:cs typeface="Calibri Light" panose="020F0302020204030204" pitchFamily="34" charset="0"/>
                </a:rPr>
                <a:t>Pengajuan</a:t>
              </a:r>
              <a:r>
                <a:rPr lang="en-ID" b="1" dirty="0">
                  <a:solidFill>
                    <a:schemeClr val="accent1">
                      <a:lumMod val="50000"/>
                    </a:schemeClr>
                  </a:solidFill>
                  <a:latin typeface="Calibri Light" panose="020F0302020204030204" pitchFamily="34" charset="0"/>
                  <a:cs typeface="Calibri Light" panose="020F0302020204030204" pitchFamily="34" charset="0"/>
                </a:rPr>
                <a:t> </a:t>
              </a:r>
              <a:r>
                <a:rPr lang="en-ID" b="1" dirty="0" err="1">
                  <a:solidFill>
                    <a:schemeClr val="accent1">
                      <a:lumMod val="50000"/>
                    </a:schemeClr>
                  </a:solidFill>
                  <a:latin typeface="Calibri Light" panose="020F0302020204030204" pitchFamily="34" charset="0"/>
                  <a:cs typeface="Calibri Light" panose="020F0302020204030204" pitchFamily="34" charset="0"/>
                </a:rPr>
                <a:t>Rekomendasi</a:t>
              </a:r>
              <a:endParaRPr lang="en-ID" b="1" dirty="0">
                <a:solidFill>
                  <a:schemeClr val="accent1">
                    <a:lumMod val="50000"/>
                  </a:schemeClr>
                </a:solidFill>
                <a:latin typeface="Calibri Light" panose="020F0302020204030204" pitchFamily="34" charset="0"/>
                <a:cs typeface="Calibri Light" panose="020F0302020204030204" pitchFamily="34" charset="0"/>
              </a:endParaRPr>
            </a:p>
          </p:txBody>
        </p:sp>
        <p:sp>
          <p:nvSpPr>
            <p:cNvPr id="12" name="TextBox 11"/>
            <p:cNvSpPr txBox="1"/>
            <p:nvPr/>
          </p:nvSpPr>
          <p:spPr>
            <a:xfrm>
              <a:off x="2173096" y="2888376"/>
              <a:ext cx="9380155" cy="369332"/>
            </a:xfrm>
            <a:prstGeom prst="rect">
              <a:avLst/>
            </a:prstGeom>
            <a:noFill/>
          </p:spPr>
          <p:txBody>
            <a:bodyPr wrap="square" rtlCol="0">
              <a:spAutoFit/>
            </a:bodyPr>
            <a:lstStyle/>
            <a:p>
              <a:pPr algn="just"/>
              <a:r>
                <a:rPr lang="en-ID" dirty="0" err="1">
                  <a:latin typeface="Calibri Light" panose="020F0302020204030204" pitchFamily="34" charset="0"/>
                  <a:cs typeface="Calibri Light" panose="020F0302020204030204" pitchFamily="34" charset="0"/>
                </a:rPr>
                <a:t>Terdapat</a:t>
              </a:r>
              <a:r>
                <a:rPr lang="en-ID" dirty="0">
                  <a:latin typeface="Calibri Light" panose="020F0302020204030204" pitchFamily="34" charset="0"/>
                  <a:cs typeface="Calibri Light" panose="020F0302020204030204" pitchFamily="34" charset="0"/>
                </a:rPr>
                <a:t> </a:t>
              </a:r>
              <a:r>
                <a:rPr lang="en-ID" dirty="0" err="1">
                  <a:solidFill>
                    <a:srgbClr val="FF6600"/>
                  </a:solidFill>
                  <a:latin typeface="Calibri Light" panose="020F0302020204030204" pitchFamily="34" charset="0"/>
                  <a:cs typeface="Calibri Light" panose="020F0302020204030204" pitchFamily="34" charset="0"/>
                </a:rPr>
                <a:t>notifikasi</a:t>
              </a:r>
              <a:r>
                <a:rPr lang="en-ID" dirty="0">
                  <a:solidFill>
                    <a:srgbClr val="FF6600"/>
                  </a:solidFill>
                  <a:latin typeface="Calibri Light" panose="020F0302020204030204" pitchFamily="34" charset="0"/>
                  <a:cs typeface="Calibri Light" panose="020F0302020204030204" pitchFamily="34" charset="0"/>
                </a:rPr>
                <a:t> email </a:t>
              </a:r>
              <a:r>
                <a:rPr lang="en-ID" dirty="0">
                  <a:latin typeface="Calibri Light" panose="020F0302020204030204" pitchFamily="34" charset="0"/>
                  <a:cs typeface="Calibri Light" panose="020F0302020204030204" pitchFamily="34" charset="0"/>
                </a:rPr>
                <a:t>yang </a:t>
              </a:r>
              <a:r>
                <a:rPr lang="en-ID" dirty="0" err="1">
                  <a:latin typeface="Calibri Light" panose="020F0302020204030204" pitchFamily="34" charset="0"/>
                  <a:cs typeface="Calibri Light" panose="020F0302020204030204" pitchFamily="34" charset="0"/>
                </a:rPr>
                <a:t>dikirimkan</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ke</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walidata</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untuk</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setiap</a:t>
              </a:r>
              <a:r>
                <a:rPr lang="en-ID" dirty="0">
                  <a:latin typeface="Calibri Light" panose="020F0302020204030204" pitchFamily="34" charset="0"/>
                  <a:cs typeface="Calibri Light" panose="020F0302020204030204" pitchFamily="34" charset="0"/>
                </a:rPr>
                <a:t> progress </a:t>
              </a:r>
              <a:r>
                <a:rPr lang="en-ID" dirty="0" err="1">
                  <a:latin typeface="Calibri Light" panose="020F0302020204030204" pitchFamily="34" charset="0"/>
                  <a:cs typeface="Calibri Light" panose="020F0302020204030204" pitchFamily="34" charset="0"/>
                </a:rPr>
                <a:t>pemeriksaan</a:t>
              </a:r>
              <a:r>
                <a:rPr lang="en-ID" dirty="0">
                  <a:latin typeface="Calibri Light" panose="020F0302020204030204" pitchFamily="34" charset="0"/>
                  <a:cs typeface="Calibri Light" panose="020F0302020204030204" pitchFamily="34" charset="0"/>
                </a:rPr>
                <a:t> di </a:t>
              </a:r>
              <a:r>
                <a:rPr lang="en-ID" dirty="0" err="1">
                  <a:latin typeface="Calibri Light" panose="020F0302020204030204" pitchFamily="34" charset="0"/>
                  <a:cs typeface="Calibri Light" panose="020F0302020204030204" pitchFamily="34" charset="0"/>
                </a:rPr>
                <a:t>romantik</a:t>
              </a:r>
              <a:endParaRPr lang="en-ID" dirty="0">
                <a:latin typeface="Calibri Light" panose="020F0302020204030204" pitchFamily="34" charset="0"/>
                <a:cs typeface="Calibri Light" panose="020F0302020204030204" pitchFamily="34" charset="0"/>
              </a:endParaRPr>
            </a:p>
          </p:txBody>
        </p:sp>
        <p:sp>
          <p:nvSpPr>
            <p:cNvPr id="15" name="TextBox 14"/>
            <p:cNvSpPr txBox="1"/>
            <p:nvPr/>
          </p:nvSpPr>
          <p:spPr>
            <a:xfrm>
              <a:off x="2183601" y="3752846"/>
              <a:ext cx="9433047" cy="369332"/>
            </a:xfrm>
            <a:prstGeom prst="rect">
              <a:avLst/>
            </a:prstGeom>
            <a:noFill/>
          </p:spPr>
          <p:txBody>
            <a:bodyPr wrap="square" rtlCol="0">
              <a:spAutoFit/>
            </a:bodyPr>
            <a:lstStyle/>
            <a:p>
              <a:r>
                <a:rPr lang="en-ID" b="1">
                  <a:solidFill>
                    <a:schemeClr val="accent1">
                      <a:lumMod val="50000"/>
                    </a:schemeClr>
                  </a:solidFill>
                  <a:latin typeface="Calibri Light" panose="020F0302020204030204" pitchFamily="34" charset="0"/>
                  <a:cs typeface="Calibri Light" panose="020F0302020204030204" pitchFamily="34" charset="0"/>
                </a:rPr>
                <a:t>Salah Cakupan Wilayah</a:t>
              </a:r>
              <a:endParaRPr lang="en-ID" b="1" dirty="0">
                <a:solidFill>
                  <a:schemeClr val="accent1">
                    <a:lumMod val="50000"/>
                  </a:schemeClr>
                </a:solidFill>
                <a:latin typeface="Calibri Light" panose="020F0302020204030204" pitchFamily="34" charset="0"/>
                <a:cs typeface="Calibri Light" panose="020F0302020204030204" pitchFamily="34" charset="0"/>
              </a:endParaRPr>
            </a:p>
          </p:txBody>
        </p:sp>
        <p:sp>
          <p:nvSpPr>
            <p:cNvPr id="16" name="TextBox 15"/>
            <p:cNvSpPr txBox="1"/>
            <p:nvPr/>
          </p:nvSpPr>
          <p:spPr>
            <a:xfrm>
              <a:off x="2173096" y="4116524"/>
              <a:ext cx="9582038" cy="923330"/>
            </a:xfrm>
            <a:prstGeom prst="rect">
              <a:avLst/>
            </a:prstGeom>
            <a:noFill/>
          </p:spPr>
          <p:txBody>
            <a:bodyPr wrap="square" rtlCol="0">
              <a:spAutoFit/>
            </a:bodyPr>
            <a:lstStyle/>
            <a:p>
              <a:pPr algn="just"/>
              <a:r>
                <a:rPr lang="en-ID" dirty="0" err="1">
                  <a:latin typeface="Calibri Light" panose="020F0302020204030204" pitchFamily="34" charset="0"/>
                  <a:cs typeface="Calibri Light" panose="020F0302020204030204" pitchFamily="34" charset="0"/>
                </a:rPr>
                <a:t>Bila</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terjadi</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salah</a:t>
              </a:r>
              <a:r>
                <a:rPr lang="en-ID" dirty="0">
                  <a:latin typeface="Calibri Light" panose="020F0302020204030204" pitchFamily="34" charset="0"/>
                  <a:cs typeface="Calibri Light" panose="020F0302020204030204" pitchFamily="34" charset="0"/>
                </a:rPr>
                <a:t> </a:t>
              </a:r>
              <a:r>
                <a:rPr lang="en-ID" err="1">
                  <a:latin typeface="Calibri Light" panose="020F0302020204030204" pitchFamily="34" charset="0"/>
                  <a:cs typeface="Calibri Light" panose="020F0302020204030204" pitchFamily="34" charset="0"/>
                </a:rPr>
                <a:t>pengisian</a:t>
              </a:r>
              <a:r>
                <a:rPr lang="en-ID">
                  <a:latin typeface="Calibri Light" panose="020F0302020204030204" pitchFamily="34" charset="0"/>
                  <a:cs typeface="Calibri Light" panose="020F0302020204030204" pitchFamily="34" charset="0"/>
                </a:rPr>
                <a:t> wilayah cakupan: pengguna dapat melakukan perubahan cakupan wilayah sepanjang statusnya </a:t>
              </a:r>
              <a:r>
                <a:rPr lang="en-ID">
                  <a:solidFill>
                    <a:srgbClr val="FF6600"/>
                  </a:solidFill>
                  <a:latin typeface="Calibri Light" panose="020F0302020204030204" pitchFamily="34" charset="0"/>
                  <a:cs typeface="Calibri Light" panose="020F0302020204030204" pitchFamily="34" charset="0"/>
                </a:rPr>
                <a:t>“Belum Divalidasi”. </a:t>
              </a:r>
              <a:r>
                <a:rPr lang="en-ID">
                  <a:latin typeface="Calibri Light" panose="020F0302020204030204" pitchFamily="34" charset="0"/>
                  <a:cs typeface="Calibri Light" panose="020F0302020204030204" pitchFamily="34" charset="0"/>
                </a:rPr>
                <a:t>Jika status sudah berubah, </a:t>
              </a:r>
              <a:r>
                <a:rPr lang="en-ID" dirty="0" err="1">
                  <a:latin typeface="Calibri Light" panose="020F0302020204030204" pitchFamily="34" charset="0"/>
                  <a:cs typeface="Calibri Light" panose="020F0302020204030204" pitchFamily="34" charset="0"/>
                </a:rPr>
                <a:t>silahkan</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infokan</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secara</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berjenjang</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ke</a:t>
              </a:r>
              <a:r>
                <a:rPr lang="en-ID" dirty="0">
                  <a:latin typeface="Calibri Light" panose="020F0302020204030204" pitchFamily="34" charset="0"/>
                  <a:cs typeface="Calibri Light" panose="020F0302020204030204" pitchFamily="34" charset="0"/>
                </a:rPr>
                <a:t> </a:t>
              </a:r>
              <a:r>
                <a:rPr lang="en-ID">
                  <a:latin typeface="Calibri Light" panose="020F0302020204030204" pitchFamily="34" charset="0"/>
                  <a:cs typeface="Calibri Light" panose="020F0302020204030204" pitchFamily="34" charset="0"/>
                </a:rPr>
                <a:t>admin pusat, agar dibantu untuk </a:t>
              </a:r>
              <a:r>
                <a:rPr lang="en-ID" dirty="0" err="1">
                  <a:latin typeface="Calibri Light" panose="020F0302020204030204" pitchFamily="34" charset="0"/>
                  <a:cs typeface="Calibri Light" panose="020F0302020204030204" pitchFamily="34" charset="0"/>
                </a:rPr>
                <a:t>melakukan</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pemindahan</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wilayah</a:t>
              </a:r>
              <a:r>
                <a:rPr lang="en-ID" dirty="0">
                  <a:latin typeface="Calibri Light" panose="020F0302020204030204" pitchFamily="34" charset="0"/>
                  <a:cs typeface="Calibri Light" panose="020F0302020204030204" pitchFamily="34" charset="0"/>
                </a:rPr>
                <a:t> </a:t>
              </a:r>
              <a:r>
                <a:rPr lang="en-ID" dirty="0" err="1">
                  <a:latin typeface="Calibri Light" panose="020F0302020204030204" pitchFamily="34" charset="0"/>
                  <a:cs typeface="Calibri Light" panose="020F0302020204030204" pitchFamily="34" charset="0"/>
                </a:rPr>
                <a:t>cakupan</a:t>
              </a:r>
              <a:r>
                <a:rPr lang="en-ID" dirty="0">
                  <a:latin typeface="Calibri Light" panose="020F0302020204030204" pitchFamily="34" charset="0"/>
                  <a:cs typeface="Calibri Light" panose="020F0302020204030204" pitchFamily="34" charset="0"/>
                </a:rPr>
                <a:t>.</a:t>
              </a:r>
            </a:p>
          </p:txBody>
        </p:sp>
        <p:sp>
          <p:nvSpPr>
            <p:cNvPr id="17" name="TextBox 16"/>
            <p:cNvSpPr txBox="1"/>
            <p:nvPr/>
          </p:nvSpPr>
          <p:spPr>
            <a:xfrm>
              <a:off x="2173096" y="5293594"/>
              <a:ext cx="9433047" cy="369332"/>
            </a:xfrm>
            <a:prstGeom prst="rect">
              <a:avLst/>
            </a:prstGeom>
            <a:noFill/>
          </p:spPr>
          <p:txBody>
            <a:bodyPr wrap="square" rtlCol="0">
              <a:spAutoFit/>
            </a:bodyPr>
            <a:lstStyle/>
            <a:p>
              <a:r>
                <a:rPr lang="en-ID" b="1">
                  <a:solidFill>
                    <a:schemeClr val="accent1">
                      <a:lumMod val="50000"/>
                    </a:schemeClr>
                  </a:solidFill>
                  <a:latin typeface="Calibri Light" panose="020F0302020204030204" pitchFamily="34" charset="0"/>
                  <a:cs typeface="Calibri Light" panose="020F0302020204030204" pitchFamily="34" charset="0"/>
                </a:rPr>
                <a:t>Kegiatan Statistik yang Pelaksanaan Lapangan Sudah Berjalan</a:t>
              </a:r>
              <a:endParaRPr lang="en-ID" b="1" dirty="0">
                <a:solidFill>
                  <a:schemeClr val="accent1">
                    <a:lumMod val="50000"/>
                  </a:schemeClr>
                </a:solidFill>
                <a:latin typeface="Calibri Light" panose="020F0302020204030204" pitchFamily="34" charset="0"/>
                <a:cs typeface="Calibri Light" panose="020F0302020204030204" pitchFamily="34" charset="0"/>
              </a:endParaRPr>
            </a:p>
          </p:txBody>
        </p:sp>
        <p:sp>
          <p:nvSpPr>
            <p:cNvPr id="18" name="TextBox 17"/>
            <p:cNvSpPr txBox="1"/>
            <p:nvPr/>
          </p:nvSpPr>
          <p:spPr>
            <a:xfrm>
              <a:off x="2173096" y="5632940"/>
              <a:ext cx="9311598" cy="646331"/>
            </a:xfrm>
            <a:prstGeom prst="rect">
              <a:avLst/>
            </a:prstGeom>
            <a:noFill/>
          </p:spPr>
          <p:txBody>
            <a:bodyPr wrap="square" rtlCol="0">
              <a:spAutoFit/>
            </a:bodyPr>
            <a:lstStyle/>
            <a:p>
              <a:pPr algn="just"/>
              <a:r>
                <a:rPr lang="en-ID">
                  <a:latin typeface="Calibri Light" panose="020F0302020204030204" pitchFamily="34" charset="0"/>
                  <a:cs typeface="Calibri Light" panose="020F0302020204030204" pitchFamily="34" charset="0"/>
                </a:rPr>
                <a:t>Pengajuan rekomendasi hanya bisa dilakukan untuk kegiatan yang </a:t>
              </a:r>
              <a:r>
                <a:rPr lang="en-ID">
                  <a:solidFill>
                    <a:srgbClr val="FF6600"/>
                  </a:solidFill>
                  <a:latin typeface="Calibri Light" panose="020F0302020204030204" pitchFamily="34" charset="0"/>
                  <a:cs typeface="Calibri Light" panose="020F0302020204030204" pitchFamily="34" charset="0"/>
                </a:rPr>
                <a:t>pelaksanaan lapangan-nya belum dimulai.</a:t>
              </a:r>
              <a:endParaRPr lang="en-ID" dirty="0">
                <a:solidFill>
                  <a:srgbClr val="FF6600"/>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516654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idx="4294967295"/>
          </p:nvPr>
        </p:nvSpPr>
        <p:spPr>
          <a:xfrm>
            <a:off x="1691606" y="1381586"/>
            <a:ext cx="9503966" cy="2531600"/>
          </a:xfrm>
          <a:prstGeom prst="rect">
            <a:avLst/>
          </a:prstGeom>
        </p:spPr>
        <p:txBody>
          <a:bodyPr spcFirstLastPara="1" wrap="square" lIns="121662" tIns="121662" rIns="121662" bIns="121662" anchor="ctr" anchorCtr="0">
            <a:noAutofit/>
          </a:bodyPr>
          <a:lstStyle/>
          <a:p>
            <a:pPr algn="l"/>
            <a:r>
              <a:rPr lang="en" sz="4000" b="1">
                <a:solidFill>
                  <a:schemeClr val="accent5">
                    <a:lumMod val="50000"/>
                  </a:schemeClr>
                </a:solidFill>
              </a:rPr>
              <a:t>TEKNIS PEMERIKSAAN REKOMENDASI</a:t>
            </a:r>
            <a:endParaRPr sz="4000" b="1">
              <a:solidFill>
                <a:schemeClr val="accent5">
                  <a:lumMod val="50000"/>
                </a:schemeClr>
              </a:solidFill>
            </a:endParaRPr>
          </a:p>
        </p:txBody>
      </p:sp>
      <p:sp>
        <p:nvSpPr>
          <p:cNvPr id="3532" name="Google Shape;3532;p41"/>
          <p:cNvSpPr txBox="1">
            <a:spLocks noGrp="1"/>
          </p:cNvSpPr>
          <p:nvPr>
            <p:ph type="subTitle" idx="4294967295"/>
          </p:nvPr>
        </p:nvSpPr>
        <p:spPr>
          <a:xfrm>
            <a:off x="1691606" y="2861243"/>
            <a:ext cx="9334500" cy="1030400"/>
          </a:xfrm>
          <a:prstGeom prst="rect">
            <a:avLst/>
          </a:prstGeom>
        </p:spPr>
        <p:txBody>
          <a:bodyPr spcFirstLastPara="1" vert="horz" wrap="square" lIns="121662" tIns="121662" rIns="121662" bIns="121662" numCol="1" anchor="ctr" anchorCtr="0" compatLnSpc="1">
            <a:prstTxWarp prst="textNoShape">
              <a:avLst/>
            </a:prstTxWarp>
            <a:noAutofit/>
          </a:bodyPr>
          <a:lstStyle/>
          <a:p>
            <a:pPr marL="0" indent="0">
              <a:spcAft>
                <a:spcPts val="2129"/>
              </a:spcAft>
              <a:buNone/>
            </a:pPr>
            <a:r>
              <a:rPr lang="en-US" sz="2400">
                <a:latin typeface="Poppins"/>
                <a:cs typeface="Arial" panose="020B0604020202020204" pitchFamily="34" charset="0"/>
              </a:rPr>
              <a:t>Teknis Pemeriksaan Rancangan Kegiatan Statistik oleh BPS</a:t>
            </a:r>
          </a:p>
        </p:txBody>
      </p:sp>
      <p:sp>
        <p:nvSpPr>
          <p:cNvPr id="3" name="Rectangle 2"/>
          <p:cNvSpPr/>
          <p:nvPr/>
        </p:nvSpPr>
        <p:spPr>
          <a:xfrm>
            <a:off x="1833384" y="1281120"/>
            <a:ext cx="870752" cy="830997"/>
          </a:xfrm>
          <a:prstGeom prst="rect">
            <a:avLst/>
          </a:prstGeom>
          <a:solidFill>
            <a:srgbClr val="FFFFAF"/>
          </a:solidFill>
          <a:ln>
            <a:solidFill>
              <a:srgbClr val="FFFF99"/>
            </a:solidFill>
          </a:ln>
        </p:spPr>
        <p:txBody>
          <a:bodyPr wrap="none">
            <a:spAutoFit/>
          </a:bodyPr>
          <a:lstStyle/>
          <a:p>
            <a:pPr algn="ctr"/>
            <a:r>
              <a:rPr lang="en" sz="4800" b="1">
                <a:solidFill>
                  <a:schemeClr val="accent5">
                    <a:lumMod val="50000"/>
                  </a:schemeClr>
                </a:solidFill>
              </a:rPr>
              <a:t>02</a:t>
            </a:r>
            <a:endParaRPr lang="en-ID" sz="4800" b="1">
              <a:solidFill>
                <a:schemeClr val="accent5">
                  <a:lumMod val="50000"/>
                </a:schemeClr>
              </a:solidFill>
            </a:endParaRPr>
          </a:p>
        </p:txBody>
      </p:sp>
    </p:spTree>
    <p:extLst>
      <p:ext uri="{BB962C8B-B14F-4D97-AF65-F5344CB8AC3E}">
        <p14:creationId xmlns:p14="http://schemas.microsoft.com/office/powerpoint/2010/main" val="1328033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86245714"/>
              </p:ext>
            </p:extLst>
          </p:nvPr>
        </p:nvGraphicFramePr>
        <p:xfrm>
          <a:off x="1259558" y="692696"/>
          <a:ext cx="9721080"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a:xfrm>
            <a:off x="899518" y="980728"/>
            <a:ext cx="10267108" cy="763600"/>
          </a:xfrm>
        </p:spPr>
        <p:txBody>
          <a:bodyPr/>
          <a:lstStyle/>
          <a:p>
            <a:r>
              <a:rPr lang="en-ID" sz="3600">
                <a:solidFill>
                  <a:schemeClr val="accent1">
                    <a:lumMod val="50000"/>
                  </a:schemeClr>
                </a:solidFill>
              </a:rPr>
              <a:t>Tujuan Pemeriksaan Rancangan Kegiatan Statistik</a:t>
            </a:r>
          </a:p>
        </p:txBody>
      </p:sp>
    </p:spTree>
    <p:extLst>
      <p:ext uri="{BB962C8B-B14F-4D97-AF65-F5344CB8AC3E}">
        <p14:creationId xmlns:p14="http://schemas.microsoft.com/office/powerpoint/2010/main" val="300125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8347" y="874938"/>
            <a:ext cx="9853888" cy="687694"/>
            <a:chOff x="296342" y="3101324"/>
            <a:chExt cx="5218039" cy="687694"/>
          </a:xfrm>
        </p:grpSpPr>
        <p:sp>
          <p:nvSpPr>
            <p:cNvPr id="77" name="Rounded Rectangle 76"/>
            <p:cNvSpPr/>
            <p:nvPr/>
          </p:nvSpPr>
          <p:spPr>
            <a:xfrm>
              <a:off x="296342" y="3101324"/>
              <a:ext cx="1559268" cy="311508"/>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b="1"/>
                <a:t>1. Cek Cakupan Wilayah</a:t>
              </a:r>
            </a:p>
          </p:txBody>
        </p:sp>
        <p:sp>
          <p:nvSpPr>
            <p:cNvPr id="78" name="Rectangle 77"/>
            <p:cNvSpPr/>
            <p:nvPr/>
          </p:nvSpPr>
          <p:spPr>
            <a:xfrm>
              <a:off x="401813" y="3419686"/>
              <a:ext cx="5112568" cy="369332"/>
            </a:xfrm>
            <a:prstGeom prst="rect">
              <a:avLst/>
            </a:prstGeom>
          </p:spPr>
          <p:txBody>
            <a:bodyPr wrap="square">
              <a:spAutoFit/>
            </a:bodyPr>
            <a:lstStyle/>
            <a:p>
              <a:pPr lvl="0" algn="just">
                <a:spcAft>
                  <a:spcPts val="0"/>
                </a:spcAft>
              </a:pPr>
              <a:r>
                <a:rPr lang="en-US">
                  <a:solidFill>
                    <a:srgbClr val="002060"/>
                  </a:solidFill>
                  <a:effectLst/>
                  <a:latin typeface="Calibri Light" panose="020F0302020204030204" pitchFamily="34" charset="0"/>
                  <a:ea typeface="Calibri" panose="020F0502020204030204" pitchFamily="34" charset="0"/>
                  <a:cs typeface="Calibri Light" panose="020F0302020204030204" pitchFamily="34" charset="0"/>
                </a:rPr>
                <a:t>Lihat kewajaran cakupan wilayah survei </a:t>
              </a:r>
              <a:r>
                <a:rPr lang="en-US">
                  <a:solidFill>
                    <a:srgbClr val="FF6600"/>
                  </a:solidFill>
                  <a:effectLst/>
                  <a:latin typeface="Calibri Light" panose="020F0302020204030204" pitchFamily="34" charset="0"/>
                  <a:ea typeface="Calibri" panose="020F0502020204030204" pitchFamily="34" charset="0"/>
                  <a:cs typeface="Calibri Light" panose="020F0302020204030204" pitchFamily="34" charset="0"/>
                </a:rPr>
                <a:t>(B5R2-B5R3) </a:t>
              </a:r>
              <a:r>
                <a:rPr lang="en-US">
                  <a:solidFill>
                    <a:srgbClr val="002060"/>
                  </a:solidFill>
                  <a:effectLst/>
                  <a:latin typeface="Calibri Light" panose="020F0302020204030204" pitchFamily="34" charset="0"/>
                  <a:ea typeface="Calibri" panose="020F0502020204030204" pitchFamily="34" charset="0"/>
                  <a:cs typeface="Calibri Light" panose="020F0302020204030204" pitchFamily="34" charset="0"/>
                </a:rPr>
                <a:t>dengan instansi pemerintah penyelenggara </a:t>
              </a:r>
              <a:r>
                <a:rPr lang="en-US">
                  <a:solidFill>
                    <a:srgbClr val="FF6600"/>
                  </a:solidFill>
                  <a:effectLst/>
                  <a:latin typeface="Calibri Light" panose="020F0302020204030204" pitchFamily="34" charset="0"/>
                  <a:ea typeface="Calibri" panose="020F0502020204030204" pitchFamily="34" charset="0"/>
                  <a:cs typeface="Calibri Light" panose="020F0302020204030204" pitchFamily="34" charset="0"/>
                </a:rPr>
                <a:t>(B1R1)</a:t>
              </a:r>
            </a:p>
          </p:txBody>
        </p:sp>
      </p:grpSp>
      <p:grpSp>
        <p:nvGrpSpPr>
          <p:cNvPr id="2" name="Group 1"/>
          <p:cNvGrpSpPr/>
          <p:nvPr/>
        </p:nvGrpSpPr>
        <p:grpSpPr>
          <a:xfrm>
            <a:off x="285057" y="2206605"/>
            <a:ext cx="11377601" cy="2158499"/>
            <a:chOff x="-115605" y="146070"/>
            <a:chExt cx="11789701" cy="2158499"/>
          </a:xfrm>
        </p:grpSpPr>
        <p:sp>
          <p:nvSpPr>
            <p:cNvPr id="45" name="TextBox 44"/>
            <p:cNvSpPr txBox="1"/>
            <p:nvPr/>
          </p:nvSpPr>
          <p:spPr>
            <a:xfrm>
              <a:off x="3410035" y="146070"/>
              <a:ext cx="2642476" cy="923330"/>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Rancangan / Pelaksanaan </a:t>
              </a:r>
            </a:p>
            <a:p>
              <a:r>
                <a:rPr lang="en-ID">
                  <a:solidFill>
                    <a:srgbClr val="002060"/>
                  </a:solidFill>
                  <a:latin typeface="Calibri Light" panose="020F0302020204030204" pitchFamily="34" charset="0"/>
                  <a:cs typeface="Calibri Light" panose="020F0302020204030204" pitchFamily="34" charset="0"/>
                </a:rPr>
                <a:t>lapangan belum berjalan</a:t>
              </a:r>
            </a:p>
            <a:p>
              <a:r>
                <a:rPr lang="en-ID">
                  <a:solidFill>
                    <a:srgbClr val="FF6600"/>
                  </a:solidFill>
                  <a:latin typeface="Calibri Light" panose="020F0302020204030204" pitchFamily="34" charset="0"/>
                  <a:cs typeface="Calibri Light" panose="020F0302020204030204" pitchFamily="34" charset="0"/>
                </a:rPr>
                <a:t>(B7R5b &gt; tgl_pengajuan)</a:t>
              </a:r>
            </a:p>
          </p:txBody>
        </p:sp>
        <p:sp>
          <p:nvSpPr>
            <p:cNvPr id="46" name="TextBox 45"/>
            <p:cNvSpPr txBox="1"/>
            <p:nvPr/>
          </p:nvSpPr>
          <p:spPr>
            <a:xfrm>
              <a:off x="3421529" y="1298198"/>
              <a:ext cx="3950041" cy="646331"/>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Pelaksanaan lapangan sudah berjalan</a:t>
              </a:r>
            </a:p>
            <a:p>
              <a:r>
                <a:rPr lang="en-ID">
                  <a:solidFill>
                    <a:srgbClr val="FF6600"/>
                  </a:solidFill>
                  <a:latin typeface="Calibri Light" panose="020F0302020204030204" pitchFamily="34" charset="0"/>
                  <a:cs typeface="Calibri Light" panose="020F0302020204030204" pitchFamily="34" charset="0"/>
                </a:rPr>
                <a:t>(B7R5b &lt;= tgl_pengajuan)</a:t>
              </a:r>
            </a:p>
          </p:txBody>
        </p:sp>
        <p:grpSp>
          <p:nvGrpSpPr>
            <p:cNvPr id="49" name="Group 48"/>
            <p:cNvGrpSpPr/>
            <p:nvPr/>
          </p:nvGrpSpPr>
          <p:grpSpPr>
            <a:xfrm>
              <a:off x="1440019" y="607256"/>
              <a:ext cx="761120" cy="1494560"/>
              <a:chOff x="2533001" y="366997"/>
              <a:chExt cx="761121" cy="705530"/>
            </a:xfrm>
          </p:grpSpPr>
          <p:grpSp>
            <p:nvGrpSpPr>
              <p:cNvPr id="34" name="Google Shape;7733;p68"/>
              <p:cNvGrpSpPr/>
              <p:nvPr/>
            </p:nvGrpSpPr>
            <p:grpSpPr>
              <a:xfrm>
                <a:off x="2533001" y="437022"/>
                <a:ext cx="761121" cy="635505"/>
                <a:chOff x="1024478" y="1622148"/>
                <a:chExt cx="224541" cy="580378"/>
              </a:xfrm>
            </p:grpSpPr>
            <p:sp>
              <p:nvSpPr>
                <p:cNvPr id="35" name="Google Shape;7734;p68"/>
                <p:cNvSpPr/>
                <p:nvPr/>
              </p:nvSpPr>
              <p:spPr>
                <a:xfrm>
                  <a:off x="1024478" y="1914079"/>
                  <a:ext cx="94482"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35;p68"/>
                <p:cNvSpPr/>
                <p:nvPr/>
              </p:nvSpPr>
              <p:spPr>
                <a:xfrm>
                  <a:off x="1024478" y="1622148"/>
                  <a:ext cx="90253" cy="292370"/>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3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3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7741;p68"/>
              <p:cNvSpPr/>
              <p:nvPr/>
            </p:nvSpPr>
            <p:spPr>
              <a:xfrm>
                <a:off x="2842133" y="366997"/>
                <a:ext cx="164000" cy="87400"/>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Box 49"/>
            <p:cNvSpPr txBox="1"/>
            <p:nvPr/>
          </p:nvSpPr>
          <p:spPr>
            <a:xfrm>
              <a:off x="1939653" y="1935237"/>
              <a:ext cx="2125039" cy="369332"/>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Statistik Khusus</a:t>
              </a:r>
            </a:p>
          </p:txBody>
        </p:sp>
        <p:sp>
          <p:nvSpPr>
            <p:cNvPr id="51" name="TextBox 50"/>
            <p:cNvSpPr txBox="1"/>
            <p:nvPr/>
          </p:nvSpPr>
          <p:spPr>
            <a:xfrm>
              <a:off x="1938819" y="434102"/>
              <a:ext cx="1504224" cy="646331"/>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Statistik Sektoral</a:t>
              </a:r>
            </a:p>
          </p:txBody>
        </p:sp>
        <p:grpSp>
          <p:nvGrpSpPr>
            <p:cNvPr id="10" name="Google Shape;7755;p68"/>
            <p:cNvGrpSpPr/>
            <p:nvPr/>
          </p:nvGrpSpPr>
          <p:grpSpPr>
            <a:xfrm>
              <a:off x="3251686" y="400513"/>
              <a:ext cx="357595" cy="919315"/>
              <a:chOff x="1608930" y="2028946"/>
              <a:chExt cx="204579" cy="278748"/>
            </a:xfrm>
          </p:grpSpPr>
          <p:sp>
            <p:nvSpPr>
              <p:cNvPr id="15" name="Google Shape;7760;p68"/>
              <p:cNvSpPr/>
              <p:nvPr/>
            </p:nvSpPr>
            <p:spPr>
              <a:xfrm>
                <a:off x="1616460"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16" name="Google Shape;7761;p68"/>
              <p:cNvSpPr/>
              <p:nvPr/>
            </p:nvSpPr>
            <p:spPr>
              <a:xfrm>
                <a:off x="1608930" y="2265329"/>
                <a:ext cx="28654" cy="42365"/>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17" name="Google Shape;7762;p68"/>
              <p:cNvSpPr/>
              <p:nvPr/>
            </p:nvSpPr>
            <p:spPr>
              <a:xfrm>
                <a:off x="1784855"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grpSp>
        <p:sp>
          <p:nvSpPr>
            <p:cNvPr id="55" name="Rounded Rectangle 54"/>
            <p:cNvSpPr/>
            <p:nvPr/>
          </p:nvSpPr>
          <p:spPr>
            <a:xfrm>
              <a:off x="-115605" y="1074462"/>
              <a:ext cx="1581296" cy="72408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a:t>Penyelenggara</a:t>
              </a:r>
            </a:p>
            <a:p>
              <a:pPr algn="ctr"/>
              <a:r>
                <a:rPr lang="en-ID" sz="1600">
                  <a:solidFill>
                    <a:srgbClr val="FFC000"/>
                  </a:solidFill>
                </a:rPr>
                <a:t>(Blok 1-2)</a:t>
              </a:r>
            </a:p>
          </p:txBody>
        </p:sp>
        <p:grpSp>
          <p:nvGrpSpPr>
            <p:cNvPr id="73" name="Group 72"/>
            <p:cNvGrpSpPr/>
            <p:nvPr/>
          </p:nvGrpSpPr>
          <p:grpSpPr>
            <a:xfrm>
              <a:off x="6117322" y="167419"/>
              <a:ext cx="2796291" cy="688022"/>
              <a:chOff x="8326448" y="58912"/>
              <a:chExt cx="2796294" cy="688022"/>
            </a:xfrm>
          </p:grpSpPr>
          <p:grpSp>
            <p:nvGrpSpPr>
              <p:cNvPr id="47" name="Group 46"/>
              <p:cNvGrpSpPr/>
              <p:nvPr/>
            </p:nvGrpSpPr>
            <p:grpSpPr>
              <a:xfrm>
                <a:off x="8326448" y="58912"/>
                <a:ext cx="2083122" cy="688022"/>
                <a:chOff x="4116461" y="128838"/>
                <a:chExt cx="2083122" cy="688022"/>
              </a:xfrm>
            </p:grpSpPr>
            <p:grpSp>
              <p:nvGrpSpPr>
                <p:cNvPr id="22" name="Google Shape;7742;p68"/>
                <p:cNvGrpSpPr/>
                <p:nvPr/>
              </p:nvGrpSpPr>
              <p:grpSpPr>
                <a:xfrm>
                  <a:off x="4116461" y="273290"/>
                  <a:ext cx="521776" cy="421483"/>
                  <a:chOff x="1514998" y="1475379"/>
                  <a:chExt cx="298505" cy="341643"/>
                </a:xfrm>
              </p:grpSpPr>
              <p:sp>
                <p:nvSpPr>
                  <p:cNvPr id="23" name="Google Shape;7743;p68"/>
                  <p:cNvSpPr/>
                  <p:nvPr/>
                </p:nvSpPr>
                <p:spPr>
                  <a:xfrm>
                    <a:off x="1514998" y="164480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4" name="Google Shape;7744;p68"/>
                  <p:cNvSpPr/>
                  <p:nvPr/>
                </p:nvSpPr>
                <p:spPr>
                  <a:xfrm>
                    <a:off x="1616620"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5" name="Google Shape;7745;p68"/>
                  <p:cNvSpPr/>
                  <p:nvPr/>
                </p:nvSpPr>
                <p:spPr>
                  <a:xfrm>
                    <a:off x="1616620"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6" name="Google Shape;7746;p68"/>
                  <p:cNvSpPr/>
                  <p:nvPr/>
                </p:nvSpPr>
                <p:spPr>
                  <a:xfrm>
                    <a:off x="1514999"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7" name="Google Shape;774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8" name="Google Shape;774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29" name="Google Shape;774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grpSp>
                <p:nvGrpSpPr>
                  <p:cNvPr id="30" name="Google Shape;7750;p68"/>
                  <p:cNvGrpSpPr/>
                  <p:nvPr/>
                </p:nvGrpSpPr>
                <p:grpSpPr>
                  <a:xfrm>
                    <a:off x="1728437" y="1475379"/>
                    <a:ext cx="77067" cy="341643"/>
                    <a:chOff x="1728437" y="1475379"/>
                    <a:chExt cx="77067" cy="341643"/>
                  </a:xfrm>
                </p:grpSpPr>
                <p:sp>
                  <p:nvSpPr>
                    <p:cNvPr id="31" name="Google Shape;7751;p68"/>
                    <p:cNvSpPr/>
                    <p:nvPr/>
                  </p:nvSpPr>
                  <p:spPr>
                    <a:xfrm>
                      <a:off x="1728437"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32" name="Google Shape;7752;p68"/>
                    <p:cNvSpPr/>
                    <p:nvPr/>
                  </p:nvSpPr>
                  <p:spPr>
                    <a:xfrm>
                      <a:off x="1728437"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grpSp>
            </p:grpSp>
            <p:sp>
              <p:nvSpPr>
                <p:cNvPr id="43" name="TextBox 42"/>
                <p:cNvSpPr txBox="1"/>
                <p:nvPr/>
              </p:nvSpPr>
              <p:spPr>
                <a:xfrm>
                  <a:off x="4608316" y="128838"/>
                  <a:ext cx="944631" cy="369332"/>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Survei </a:t>
                  </a:r>
                </a:p>
              </p:txBody>
            </p:sp>
            <p:sp>
              <p:nvSpPr>
                <p:cNvPr id="44" name="TextBox 43"/>
                <p:cNvSpPr txBox="1"/>
                <p:nvPr/>
              </p:nvSpPr>
              <p:spPr>
                <a:xfrm>
                  <a:off x="4608316" y="447528"/>
                  <a:ext cx="1591267" cy="369332"/>
                </a:xfrm>
                <a:prstGeom prst="rect">
                  <a:avLst/>
                </a:prstGeom>
                <a:noFill/>
              </p:spPr>
              <p:txBody>
                <a:bodyPr wrap="square" rtlCol="0">
                  <a:spAutoFit/>
                </a:bodyPr>
                <a:lstStyle/>
                <a:p>
                  <a:r>
                    <a:rPr lang="en-ID">
                      <a:solidFill>
                        <a:srgbClr val="002060"/>
                      </a:solidFill>
                      <a:latin typeface="Calibri Light" panose="020F0302020204030204" pitchFamily="34" charset="0"/>
                      <a:cs typeface="Calibri Light" panose="020F0302020204030204" pitchFamily="34" charset="0"/>
                    </a:rPr>
                    <a:t>Kompromin</a:t>
                  </a:r>
                </a:p>
              </p:txBody>
            </p:sp>
          </p:grpSp>
          <p:sp>
            <p:nvSpPr>
              <p:cNvPr id="67" name="Hexagon 66"/>
              <p:cNvSpPr/>
              <p:nvPr/>
            </p:nvSpPr>
            <p:spPr>
              <a:xfrm>
                <a:off x="9520309" y="112534"/>
                <a:ext cx="699518" cy="277842"/>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a:solidFill>
                      <a:schemeClr val="bg1"/>
                    </a:solidFill>
                    <a:latin typeface="Calibri Light" panose="020F0302020204030204" pitchFamily="34" charset="0"/>
                    <a:cs typeface="Calibri Light" panose="020F0302020204030204" pitchFamily="34" charset="0"/>
                  </a:rPr>
                  <a:t>FS3</a:t>
                </a:r>
              </a:p>
            </p:txBody>
          </p:sp>
          <p:sp>
            <p:nvSpPr>
              <p:cNvPr id="68" name="Hexagon 67"/>
              <p:cNvSpPr/>
              <p:nvPr/>
            </p:nvSpPr>
            <p:spPr>
              <a:xfrm>
                <a:off x="10042622" y="445363"/>
                <a:ext cx="1080120" cy="290078"/>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a:solidFill>
                      <a:schemeClr val="bg1"/>
                    </a:solidFill>
                    <a:latin typeface="Calibri Light" panose="020F0302020204030204" pitchFamily="34" charset="0"/>
                    <a:cs typeface="Calibri Light" panose="020F0302020204030204" pitchFamily="34" charset="0"/>
                  </a:rPr>
                  <a:t>FP-KPA</a:t>
                </a:r>
              </a:p>
            </p:txBody>
          </p:sp>
        </p:grpSp>
        <p:sp>
          <p:nvSpPr>
            <p:cNvPr id="69" name="Hexagon 68"/>
            <p:cNvSpPr/>
            <p:nvPr/>
          </p:nvSpPr>
          <p:spPr>
            <a:xfrm>
              <a:off x="3648502" y="2030107"/>
              <a:ext cx="1958502" cy="274462"/>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a:solidFill>
                    <a:schemeClr val="bg1"/>
                  </a:solidFill>
                  <a:latin typeface="Calibri Light" panose="020F0302020204030204" pitchFamily="34" charset="0"/>
                  <a:cs typeface="Calibri Light" panose="020F0302020204030204" pitchFamily="34" charset="0"/>
                </a:rPr>
                <a:t>FS2K / MS-KEG</a:t>
              </a:r>
            </a:p>
          </p:txBody>
        </p:sp>
        <p:sp>
          <p:nvSpPr>
            <p:cNvPr id="70" name="Hexagon 69"/>
            <p:cNvSpPr/>
            <p:nvPr/>
          </p:nvSpPr>
          <p:spPr>
            <a:xfrm>
              <a:off x="7161949" y="1341659"/>
              <a:ext cx="1205735" cy="271688"/>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a:solidFill>
                    <a:schemeClr val="bg1"/>
                  </a:solidFill>
                  <a:latin typeface="Calibri Light" panose="020F0302020204030204" pitchFamily="34" charset="0"/>
                  <a:cs typeface="Calibri Light" panose="020F0302020204030204" pitchFamily="34" charset="0"/>
                </a:rPr>
                <a:t>MS-KEG</a:t>
              </a:r>
            </a:p>
          </p:txBody>
        </p:sp>
        <p:sp>
          <p:nvSpPr>
            <p:cNvPr id="72" name="Google Shape;7751;p68"/>
            <p:cNvSpPr/>
            <p:nvPr/>
          </p:nvSpPr>
          <p:spPr>
            <a:xfrm>
              <a:off x="3281909" y="290642"/>
              <a:ext cx="148901" cy="141719"/>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sp>
          <p:nvSpPr>
            <p:cNvPr id="76" name="Rounded Rectangle 75"/>
            <p:cNvSpPr/>
            <p:nvPr/>
          </p:nvSpPr>
          <p:spPr>
            <a:xfrm>
              <a:off x="9522188" y="153366"/>
              <a:ext cx="2151908" cy="801007"/>
            </a:xfrm>
            <a:prstGeom prst="roundRect">
              <a:avLst/>
            </a:prstGeom>
            <a:solidFill>
              <a:srgbClr val="FFFFDD"/>
            </a:solidFill>
            <a:ln w="63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i="1">
                  <a:solidFill>
                    <a:schemeClr val="tx1"/>
                  </a:solidFill>
                  <a:latin typeface="Calibri Light" panose="020F0302020204030204" pitchFamily="34" charset="0"/>
                  <a:cs typeface="Calibri Light" panose="020F0302020204030204" pitchFamily="34" charset="0"/>
                </a:rPr>
                <a:t>Mekanisme Rekomendasi Kegiatan Statistik</a:t>
              </a:r>
            </a:p>
          </p:txBody>
        </p:sp>
        <p:sp>
          <p:nvSpPr>
            <p:cNvPr id="79" name="Right Brace 78"/>
            <p:cNvSpPr/>
            <p:nvPr/>
          </p:nvSpPr>
          <p:spPr>
            <a:xfrm>
              <a:off x="9342168" y="226179"/>
              <a:ext cx="360040" cy="616822"/>
            </a:xfrm>
            <a:prstGeom prst="rightBrace">
              <a:avLst/>
            </a:prstGeom>
            <a:ln>
              <a:solidFill>
                <a:srgbClr val="FFCF37"/>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pSp>
      <p:grpSp>
        <p:nvGrpSpPr>
          <p:cNvPr id="56" name="Group 55"/>
          <p:cNvGrpSpPr/>
          <p:nvPr/>
        </p:nvGrpSpPr>
        <p:grpSpPr>
          <a:xfrm>
            <a:off x="6413326" y="4521084"/>
            <a:ext cx="5567119" cy="2093610"/>
            <a:chOff x="262376" y="3125795"/>
            <a:chExt cx="5567119" cy="2093610"/>
          </a:xfrm>
        </p:grpSpPr>
        <p:sp>
          <p:nvSpPr>
            <p:cNvPr id="57" name="Rounded Rectangle 56"/>
            <p:cNvSpPr/>
            <p:nvPr/>
          </p:nvSpPr>
          <p:spPr>
            <a:xfrm>
              <a:off x="262376" y="3125795"/>
              <a:ext cx="5567119" cy="339284"/>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b="1"/>
                <a:t>4. Cek duplikasi kegiatan di Romantik Online dan SIRuSa</a:t>
              </a:r>
            </a:p>
          </p:txBody>
        </p:sp>
        <p:sp>
          <p:nvSpPr>
            <p:cNvPr id="58" name="Rectangle 57"/>
            <p:cNvSpPr/>
            <p:nvPr/>
          </p:nvSpPr>
          <p:spPr>
            <a:xfrm>
              <a:off x="497979" y="3465079"/>
              <a:ext cx="5112568" cy="1754326"/>
            </a:xfrm>
            <a:prstGeom prst="rect">
              <a:avLst/>
            </a:prstGeom>
          </p:spPr>
          <p:txBody>
            <a:bodyPr wrap="square">
              <a:spAutoFit/>
            </a:bodyPr>
            <a:lstStyle/>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tujuan survei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(B4R1);</a:t>
              </a:r>
              <a:endParaRPr lang="en-US">
                <a:solidFill>
                  <a:srgbClr val="FF6600"/>
                </a:solidFill>
                <a:latin typeface="Calibri Light" panose="020F0302020204030204" pitchFamily="34" charset="0"/>
                <a:ea typeface="Calibri" panose="020F0502020204030204" pitchFamily="34" charset="0"/>
                <a:cs typeface="Calibri Light" panose="020F0302020204030204" pitchFamily="34" charset="0"/>
              </a:endParaRPr>
            </a:p>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jenis data yang akan dikumpulkan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(B4R2);</a:t>
              </a:r>
              <a:endParaRPr lang="en-US">
                <a:solidFill>
                  <a:srgbClr val="FF6600"/>
                </a:solidFill>
                <a:latin typeface="Calibri Light" panose="020F0302020204030204" pitchFamily="34" charset="0"/>
                <a:ea typeface="Calibri" panose="020F0502020204030204" pitchFamily="34" charset="0"/>
                <a:cs typeface="Calibri Light" panose="020F0302020204030204" pitchFamily="34" charset="0"/>
              </a:endParaRPr>
            </a:p>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wilayah kegiatan statistik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(B5R2-B5R3);</a:t>
              </a:r>
              <a:endParaRPr lang="en-US">
                <a:solidFill>
                  <a:srgbClr val="FF6600"/>
                </a:solidFill>
                <a:latin typeface="Calibri Light" panose="020F0302020204030204" pitchFamily="34" charset="0"/>
                <a:ea typeface="Calibri" panose="020F0502020204030204" pitchFamily="34" charset="0"/>
                <a:cs typeface="Calibri Light" panose="020F0302020204030204" pitchFamily="34" charset="0"/>
              </a:endParaRPr>
            </a:p>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metode statistik yang akan digunakan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(B5R4-B5R6);</a:t>
              </a:r>
              <a:endParaRPr lang="en-US">
                <a:solidFill>
                  <a:srgbClr val="FF6600"/>
                </a:solidFill>
                <a:latin typeface="Calibri Light" panose="020F0302020204030204" pitchFamily="34" charset="0"/>
                <a:ea typeface="Calibri" panose="020F0502020204030204" pitchFamily="34" charset="0"/>
                <a:cs typeface="Calibri Light" panose="020F0302020204030204" pitchFamily="34" charset="0"/>
              </a:endParaRPr>
            </a:p>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objek populasi dan responden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(B6R7); </a:t>
              </a: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dan</a:t>
              </a:r>
              <a:endParaRPr lang="en-US">
                <a:solidFill>
                  <a:srgbClr val="002060"/>
                </a:solidFill>
                <a:latin typeface="Calibri Light" panose="020F0302020204030204" pitchFamily="34" charset="0"/>
                <a:ea typeface="Calibri" panose="020F0502020204030204" pitchFamily="34" charset="0"/>
                <a:cs typeface="Calibri Light" panose="020F0302020204030204" pitchFamily="34" charset="0"/>
              </a:endParaRPr>
            </a:p>
            <a:p>
              <a:pPr marL="180975" lvl="0" indent="-180975" algn="just">
                <a:spcAft>
                  <a:spcPts val="0"/>
                </a:spcAft>
                <a:buFont typeface="Wingdings" panose="05000000000000000000" pitchFamily="2" charset="2"/>
                <a:buChar char="§"/>
              </a:pPr>
              <a:r>
                <a:rPr lang="es-ES">
                  <a:solidFill>
                    <a:srgbClr val="002060"/>
                  </a:solidFill>
                  <a:latin typeface="Calibri Light" panose="020F0302020204030204" pitchFamily="34" charset="0"/>
                  <a:ea typeface="Calibri" panose="020F0502020204030204" pitchFamily="34" charset="0"/>
                  <a:cs typeface="Calibri Light" panose="020F0302020204030204" pitchFamily="34" charset="0"/>
                </a:rPr>
                <a:t>waktu pelaksanaan </a:t>
              </a:r>
              <a:r>
                <a:rPr lang="es-ES">
                  <a:solidFill>
                    <a:srgbClr val="FF6600"/>
                  </a:solidFill>
                  <a:latin typeface="Calibri Light" panose="020F0302020204030204" pitchFamily="34" charset="0"/>
                  <a:ea typeface="Calibri" panose="020F0502020204030204" pitchFamily="34" charset="0"/>
                  <a:cs typeface="Calibri Light" panose="020F0302020204030204" pitchFamily="34" charset="0"/>
                </a:rPr>
                <a:t>(B7R5).</a:t>
              </a:r>
              <a:endParaRPr lang="en-US">
                <a:solidFill>
                  <a:srgbClr val="FF6600"/>
                </a:solidFill>
                <a:effectLst/>
                <a:latin typeface="Calibri Light" panose="020F0302020204030204" pitchFamily="34" charset="0"/>
                <a:ea typeface="Calibri" panose="020F0502020204030204" pitchFamily="34" charset="0"/>
                <a:cs typeface="Calibri Light" panose="020F0302020204030204" pitchFamily="34" charset="0"/>
              </a:endParaRPr>
            </a:p>
          </p:txBody>
        </p:sp>
      </p:grpSp>
      <p:sp>
        <p:nvSpPr>
          <p:cNvPr id="8" name="TextBox 7"/>
          <p:cNvSpPr txBox="1"/>
          <p:nvPr/>
        </p:nvSpPr>
        <p:spPr>
          <a:xfrm>
            <a:off x="-24033" y="206230"/>
            <a:ext cx="9174212" cy="461665"/>
          </a:xfrm>
          <a:prstGeom prst="rect">
            <a:avLst/>
          </a:prstGeom>
          <a:noFill/>
        </p:spPr>
        <p:txBody>
          <a:bodyPr wrap="square" rtlCol="0">
            <a:spAutoFit/>
          </a:bodyPr>
          <a:lstStyle/>
          <a:p>
            <a:pPr algn="ctr"/>
            <a:r>
              <a:rPr lang="en-ID" sz="2400" b="1" i="1">
                <a:solidFill>
                  <a:srgbClr val="004ADE"/>
                </a:solidFill>
              </a:rPr>
              <a:t>Best Practice </a:t>
            </a:r>
            <a:r>
              <a:rPr lang="en-ID" sz="2400" b="1">
                <a:solidFill>
                  <a:srgbClr val="004ADE"/>
                </a:solidFill>
              </a:rPr>
              <a:t>Pemeriksaan Rancangan Kegiatan Statistik</a:t>
            </a:r>
          </a:p>
        </p:txBody>
      </p:sp>
      <p:sp>
        <p:nvSpPr>
          <p:cNvPr id="59" name="Google Shape;7751;p68"/>
          <p:cNvSpPr/>
          <p:nvPr/>
        </p:nvSpPr>
        <p:spPr>
          <a:xfrm>
            <a:off x="3522170" y="3565090"/>
            <a:ext cx="148901" cy="141719"/>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latin typeface="Calibri Light" panose="020F0302020204030204" pitchFamily="34" charset="0"/>
              <a:cs typeface="Calibri Light" panose="020F0302020204030204" pitchFamily="34" charset="0"/>
            </a:endParaRPr>
          </a:p>
        </p:txBody>
      </p:sp>
      <p:grpSp>
        <p:nvGrpSpPr>
          <p:cNvPr id="60" name="Group 59"/>
          <p:cNvGrpSpPr/>
          <p:nvPr/>
        </p:nvGrpSpPr>
        <p:grpSpPr>
          <a:xfrm>
            <a:off x="291403" y="4945620"/>
            <a:ext cx="5431487" cy="1272422"/>
            <a:chOff x="292567" y="3076104"/>
            <a:chExt cx="5431487" cy="1272422"/>
          </a:xfrm>
        </p:grpSpPr>
        <p:sp>
          <p:nvSpPr>
            <p:cNvPr id="61" name="Rounded Rectangle 60"/>
            <p:cNvSpPr/>
            <p:nvPr/>
          </p:nvSpPr>
          <p:spPr>
            <a:xfrm>
              <a:off x="292567" y="3076104"/>
              <a:ext cx="5431487" cy="319776"/>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b="1"/>
                <a:t>3. Cek Judul Kegiatan Statistik</a:t>
              </a:r>
            </a:p>
          </p:txBody>
        </p:sp>
        <p:sp>
          <p:nvSpPr>
            <p:cNvPr id="62" name="Rectangle 61"/>
            <p:cNvSpPr/>
            <p:nvPr/>
          </p:nvSpPr>
          <p:spPr>
            <a:xfrm>
              <a:off x="452026" y="3425196"/>
              <a:ext cx="5112568" cy="923330"/>
            </a:xfrm>
            <a:prstGeom prst="rect">
              <a:avLst/>
            </a:prstGeom>
          </p:spPr>
          <p:txBody>
            <a:bodyPr wrap="square">
              <a:spAutoFit/>
            </a:bodyPr>
            <a:lstStyle/>
            <a:p>
              <a:pPr lvl="0" algn="just">
                <a:spcAft>
                  <a:spcPts val="0"/>
                </a:spcAft>
              </a:pPr>
              <a:r>
                <a:rPr lang="en-US">
                  <a:solidFill>
                    <a:srgbClr val="002060"/>
                  </a:solidFill>
                  <a:effectLst/>
                  <a:latin typeface="Calibri Light" panose="020F0302020204030204" pitchFamily="34" charset="0"/>
                  <a:ea typeface="Calibri" panose="020F0502020204030204" pitchFamily="34" charset="0"/>
                  <a:cs typeface="Calibri Light" panose="020F0302020204030204" pitchFamily="34" charset="0"/>
                </a:rPr>
                <a:t>Judul mengacu kepada kegiatan statistik yang dilakukan, mulai dari perencanaan sampai dengan penyebarluasan</a:t>
              </a:r>
            </a:p>
          </p:txBody>
        </p:sp>
      </p:grpSp>
      <p:sp>
        <p:nvSpPr>
          <p:cNvPr id="63" name="Rounded Rectangle 62"/>
          <p:cNvSpPr/>
          <p:nvPr/>
        </p:nvSpPr>
        <p:spPr>
          <a:xfrm>
            <a:off x="306188" y="1855192"/>
            <a:ext cx="11279593" cy="319639"/>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b="1"/>
              <a:t>2. Identifikasi Jenis Kegiatan</a:t>
            </a:r>
          </a:p>
        </p:txBody>
      </p:sp>
      <p:sp>
        <p:nvSpPr>
          <p:cNvPr id="64" name="Google Shape;7741;p68"/>
          <p:cNvSpPr/>
          <p:nvPr/>
        </p:nvSpPr>
        <p:spPr>
          <a:xfrm>
            <a:off x="2081543" y="4054872"/>
            <a:ext cx="158267" cy="185144"/>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p:cNvGrpSpPr/>
          <p:nvPr/>
        </p:nvGrpSpPr>
        <p:grpSpPr>
          <a:xfrm>
            <a:off x="3227435" y="2413555"/>
            <a:ext cx="398193" cy="1199453"/>
            <a:chOff x="3108630" y="2350263"/>
            <a:chExt cx="309068" cy="1302000"/>
          </a:xfrm>
        </p:grpSpPr>
        <p:sp>
          <p:nvSpPr>
            <p:cNvPr id="65" name="Google Shape;7734;p68"/>
            <p:cNvSpPr/>
            <p:nvPr/>
          </p:nvSpPr>
          <p:spPr>
            <a:xfrm>
              <a:off x="3108630" y="3027415"/>
              <a:ext cx="309068" cy="624848"/>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735;p68"/>
            <p:cNvSpPr/>
            <p:nvPr/>
          </p:nvSpPr>
          <p:spPr>
            <a:xfrm>
              <a:off x="3108630" y="2350263"/>
              <a:ext cx="295235" cy="678170"/>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0566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67470" y="467164"/>
            <a:ext cx="8490194" cy="473992"/>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sz="2000" b="1"/>
              <a:t>5. Cek Proses Bisnis Rancangan Kegiatan Statistik</a:t>
            </a:r>
          </a:p>
        </p:txBody>
      </p:sp>
      <p:grpSp>
        <p:nvGrpSpPr>
          <p:cNvPr id="10" name="Group 9"/>
          <p:cNvGrpSpPr/>
          <p:nvPr/>
        </p:nvGrpSpPr>
        <p:grpSpPr>
          <a:xfrm>
            <a:off x="683494" y="1340768"/>
            <a:ext cx="10538429" cy="3707893"/>
            <a:chOff x="467470" y="1048610"/>
            <a:chExt cx="10538429" cy="3100471"/>
          </a:xfrm>
        </p:grpSpPr>
        <p:sp>
          <p:nvSpPr>
            <p:cNvPr id="9" name="Rounded Rectangle 8"/>
            <p:cNvSpPr/>
            <p:nvPr/>
          </p:nvSpPr>
          <p:spPr>
            <a:xfrm>
              <a:off x="467470" y="1224589"/>
              <a:ext cx="10369152" cy="2924492"/>
            </a:xfrm>
            <a:prstGeom prst="roundRect">
              <a:avLst/>
            </a:prstGeom>
            <a:solidFill>
              <a:schemeClr val="bg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p:cNvSpPr txBox="1"/>
            <p:nvPr/>
          </p:nvSpPr>
          <p:spPr>
            <a:xfrm>
              <a:off x="1065978" y="1048610"/>
              <a:ext cx="4658076" cy="369332"/>
            </a:xfrm>
            <a:prstGeom prst="rect">
              <a:avLst/>
            </a:prstGeom>
            <a:solidFill>
              <a:schemeClr val="bg1"/>
            </a:solidFill>
            <a:ln>
              <a:noFill/>
            </a:ln>
          </p:spPr>
          <p:txBody>
            <a:bodyPr wrap="square" rtlCol="0">
              <a:spAutoFit/>
            </a:bodyPr>
            <a:lstStyle/>
            <a:p>
              <a:pPr algn="r"/>
              <a:r>
                <a:rPr lang="en-ID" b="1">
                  <a:solidFill>
                    <a:schemeClr val="accent5">
                      <a:lumMod val="75000"/>
                    </a:schemeClr>
                  </a:solidFill>
                </a:rPr>
                <a:t>Cek kelengkapan isian FS3 / FP-KPA </a:t>
              </a:r>
            </a:p>
          </p:txBody>
        </p:sp>
        <p:sp>
          <p:nvSpPr>
            <p:cNvPr id="4" name="TextBox 3"/>
            <p:cNvSpPr txBox="1"/>
            <p:nvPr/>
          </p:nvSpPr>
          <p:spPr>
            <a:xfrm rot="5400000">
              <a:off x="9934210" y="2357311"/>
              <a:ext cx="1804824" cy="338554"/>
            </a:xfrm>
            <a:prstGeom prst="rect">
              <a:avLst/>
            </a:prstGeom>
            <a:solidFill>
              <a:schemeClr val="bg1"/>
            </a:solidFill>
          </p:spPr>
          <p:txBody>
            <a:bodyPr wrap="square" rtlCol="0">
              <a:spAutoFit/>
            </a:bodyPr>
            <a:lstStyle/>
            <a:p>
              <a:pPr algn="ctr"/>
              <a:r>
                <a:rPr lang="en-ID" sz="1600">
                  <a:solidFill>
                    <a:srgbClr val="FFC000"/>
                  </a:solidFill>
                </a:rPr>
                <a:t>validasi aplikasi</a:t>
              </a:r>
            </a:p>
          </p:txBody>
        </p:sp>
        <p:sp>
          <p:nvSpPr>
            <p:cNvPr id="7" name="TextBox 6"/>
            <p:cNvSpPr txBox="1"/>
            <p:nvPr/>
          </p:nvSpPr>
          <p:spPr>
            <a:xfrm>
              <a:off x="683494" y="1601096"/>
              <a:ext cx="4552402" cy="2374119"/>
            </a:xfrm>
            <a:prstGeom prst="rect">
              <a:avLst/>
            </a:prstGeom>
            <a:noFill/>
          </p:spPr>
          <p:txBody>
            <a:bodyPr wrap="square" rtlCol="0">
              <a:spAutoFit/>
            </a:bodyPr>
            <a:lstStyle/>
            <a:p>
              <a:r>
                <a:rPr lang="en-ID" sz="2000" b="1" u="sng">
                  <a:latin typeface="Calibri Light" panose="020F0302020204030204" pitchFamily="34" charset="0"/>
                  <a:cs typeface="Calibri Light" panose="020F0302020204030204" pitchFamily="34" charset="0"/>
                </a:rPr>
                <a:t>Survei (FS3)</a:t>
              </a:r>
            </a:p>
            <a:p>
              <a:pPr>
                <a:spcBef>
                  <a:spcPts val="300"/>
                </a:spcBef>
                <a:spcAft>
                  <a:spcPts val="300"/>
                </a:spcAft>
              </a:pPr>
              <a:r>
                <a:rPr lang="en-ID">
                  <a:latin typeface="Calibri Light" panose="020F0302020204030204" pitchFamily="34" charset="0"/>
                  <a:cs typeface="Calibri Light" panose="020F0302020204030204" pitchFamily="34" charset="0"/>
                </a:rPr>
                <a:t>Blok 1 Identifikasi Penyelenggara Survei</a:t>
              </a:r>
            </a:p>
            <a:p>
              <a:pPr>
                <a:spcBef>
                  <a:spcPts val="300"/>
                </a:spcBef>
                <a:spcAft>
                  <a:spcPts val="300"/>
                </a:spcAft>
              </a:pPr>
              <a:r>
                <a:rPr lang="en-ID">
                  <a:latin typeface="Calibri Light" panose="020F0302020204030204" pitchFamily="34" charset="0"/>
                  <a:cs typeface="Calibri Light" panose="020F0302020204030204" pitchFamily="34" charset="0"/>
                </a:rPr>
                <a:t>Blok 2 PJ Survei</a:t>
              </a:r>
            </a:p>
            <a:p>
              <a:pPr>
                <a:spcBef>
                  <a:spcPts val="300"/>
                </a:spcBef>
                <a:spcAft>
                  <a:spcPts val="300"/>
                </a:spcAft>
              </a:pPr>
              <a:r>
                <a:rPr lang="en-ID">
                  <a:latin typeface="Calibri Light" panose="020F0302020204030204" pitchFamily="34" charset="0"/>
                  <a:cs typeface="Calibri Light" panose="020F0302020204030204" pitchFamily="34" charset="0"/>
                </a:rPr>
                <a:t>Blok 3 Informasi Umum</a:t>
              </a:r>
            </a:p>
            <a:p>
              <a:pPr>
                <a:spcBef>
                  <a:spcPts val="300"/>
                </a:spcBef>
                <a:spcAft>
                  <a:spcPts val="300"/>
                </a:spcAft>
              </a:pPr>
              <a:r>
                <a:rPr lang="en-ID">
                  <a:latin typeface="Calibri Light" panose="020F0302020204030204" pitchFamily="34" charset="0"/>
                  <a:cs typeface="Calibri Light" panose="020F0302020204030204" pitchFamily="34" charset="0"/>
                </a:rPr>
                <a:t>Blok 4 Tujuan dan Peubah yang Dikumpulkan</a:t>
              </a:r>
            </a:p>
            <a:p>
              <a:pPr>
                <a:spcBef>
                  <a:spcPts val="300"/>
                </a:spcBef>
                <a:spcAft>
                  <a:spcPts val="300"/>
                </a:spcAft>
              </a:pPr>
              <a:r>
                <a:rPr lang="en-ID">
                  <a:latin typeface="Calibri Light" panose="020F0302020204030204" pitchFamily="34" charset="0"/>
                  <a:cs typeface="Calibri Light" panose="020F0302020204030204" pitchFamily="34" charset="0"/>
                </a:rPr>
                <a:t>Blok 5 Pengumpulan Data</a:t>
              </a:r>
            </a:p>
            <a:p>
              <a:pPr>
                <a:spcBef>
                  <a:spcPts val="300"/>
                </a:spcBef>
                <a:spcAft>
                  <a:spcPts val="300"/>
                </a:spcAft>
              </a:pPr>
              <a:r>
                <a:rPr lang="en-ID">
                  <a:latin typeface="Calibri Light" panose="020F0302020204030204" pitchFamily="34" charset="0"/>
                  <a:cs typeface="Calibri Light" panose="020F0302020204030204" pitchFamily="34" charset="0"/>
                </a:rPr>
                <a:t>Blok 6 Sampling</a:t>
              </a:r>
            </a:p>
            <a:p>
              <a:pPr>
                <a:spcBef>
                  <a:spcPts val="300"/>
                </a:spcBef>
                <a:spcAft>
                  <a:spcPts val="300"/>
                </a:spcAft>
              </a:pPr>
              <a:r>
                <a:rPr lang="en-ID">
                  <a:latin typeface="Calibri Light" panose="020F0302020204030204" pitchFamily="34" charset="0"/>
                  <a:cs typeface="Calibri Light" panose="020F0302020204030204" pitchFamily="34" charset="0"/>
                </a:rPr>
                <a:t>Blok 7 Pengolahan, Estimasi, Analisis</a:t>
              </a:r>
            </a:p>
          </p:txBody>
        </p:sp>
        <p:sp>
          <p:nvSpPr>
            <p:cNvPr id="8" name="TextBox 7"/>
            <p:cNvSpPr txBox="1"/>
            <p:nvPr/>
          </p:nvSpPr>
          <p:spPr>
            <a:xfrm>
              <a:off x="5773729" y="1624176"/>
              <a:ext cx="4743236" cy="2374119"/>
            </a:xfrm>
            <a:prstGeom prst="rect">
              <a:avLst/>
            </a:prstGeom>
            <a:noFill/>
          </p:spPr>
          <p:txBody>
            <a:bodyPr wrap="square" rtlCol="0">
              <a:spAutoFit/>
            </a:bodyPr>
            <a:lstStyle/>
            <a:p>
              <a:r>
                <a:rPr lang="en-ID" sz="2000" b="1" u="sng">
                  <a:latin typeface="Calibri Light" panose="020F0302020204030204" pitchFamily="34" charset="0"/>
                  <a:cs typeface="Calibri Light" panose="020F0302020204030204" pitchFamily="34" charset="0"/>
                </a:rPr>
                <a:t>Kompromin (FP-KPA)</a:t>
              </a:r>
            </a:p>
            <a:p>
              <a:pPr>
                <a:spcBef>
                  <a:spcPts val="300"/>
                </a:spcBef>
                <a:spcAft>
                  <a:spcPts val="300"/>
                </a:spcAft>
              </a:pPr>
              <a:r>
                <a:rPr lang="en-ID">
                  <a:latin typeface="Calibri Light" panose="020F0302020204030204" pitchFamily="34" charset="0"/>
                  <a:cs typeface="Calibri Light" panose="020F0302020204030204" pitchFamily="34" charset="0"/>
                </a:rPr>
                <a:t>Blok 1 Identifikasi Penyelenggara Kompromin</a:t>
              </a:r>
            </a:p>
            <a:p>
              <a:pPr>
                <a:spcBef>
                  <a:spcPts val="300"/>
                </a:spcBef>
                <a:spcAft>
                  <a:spcPts val="300"/>
                </a:spcAft>
              </a:pPr>
              <a:r>
                <a:rPr lang="en-ID">
                  <a:latin typeface="Calibri Light" panose="020F0302020204030204" pitchFamily="34" charset="0"/>
                  <a:cs typeface="Calibri Light" panose="020F0302020204030204" pitchFamily="34" charset="0"/>
                </a:rPr>
                <a:t>Blok 2 PJ Kompromin</a:t>
              </a:r>
            </a:p>
            <a:p>
              <a:pPr>
                <a:spcBef>
                  <a:spcPts val="300"/>
                </a:spcBef>
                <a:spcAft>
                  <a:spcPts val="300"/>
                </a:spcAft>
              </a:pPr>
              <a:r>
                <a:rPr lang="en-ID">
                  <a:latin typeface="Calibri Light" panose="020F0302020204030204" pitchFamily="34" charset="0"/>
                  <a:cs typeface="Calibri Light" panose="020F0302020204030204" pitchFamily="34" charset="0"/>
                </a:rPr>
                <a:t>Blok 3 Perencanaan dan Persiapan</a:t>
              </a:r>
            </a:p>
            <a:p>
              <a:pPr>
                <a:spcBef>
                  <a:spcPts val="300"/>
                </a:spcBef>
                <a:spcAft>
                  <a:spcPts val="300"/>
                </a:spcAft>
              </a:pPr>
              <a:r>
                <a:rPr lang="en-ID">
                  <a:latin typeface="Calibri Light" panose="020F0302020204030204" pitchFamily="34" charset="0"/>
                  <a:cs typeface="Calibri Light" panose="020F0302020204030204" pitchFamily="34" charset="0"/>
                </a:rPr>
                <a:t>Blok 4 Variabel Utama</a:t>
              </a:r>
            </a:p>
            <a:p>
              <a:pPr>
                <a:spcBef>
                  <a:spcPts val="300"/>
                </a:spcBef>
                <a:spcAft>
                  <a:spcPts val="300"/>
                </a:spcAft>
              </a:pPr>
              <a:r>
                <a:rPr lang="en-ID">
                  <a:latin typeface="Calibri Light" panose="020F0302020204030204" pitchFamily="34" charset="0"/>
                  <a:cs typeface="Calibri Light" panose="020F0302020204030204" pitchFamily="34" charset="0"/>
                </a:rPr>
                <a:t>Blok 5 Desain Kompromin</a:t>
              </a:r>
            </a:p>
            <a:p>
              <a:pPr>
                <a:spcBef>
                  <a:spcPts val="300"/>
                </a:spcBef>
                <a:spcAft>
                  <a:spcPts val="300"/>
                </a:spcAft>
              </a:pPr>
              <a:r>
                <a:rPr lang="en-ID">
                  <a:latin typeface="Calibri Light" panose="020F0302020204030204" pitchFamily="34" charset="0"/>
                  <a:cs typeface="Calibri Light" panose="020F0302020204030204" pitchFamily="34" charset="0"/>
                </a:rPr>
                <a:t>Blok 6 Pengumpulan Data</a:t>
              </a:r>
            </a:p>
            <a:p>
              <a:pPr>
                <a:spcBef>
                  <a:spcPts val="300"/>
                </a:spcBef>
                <a:spcAft>
                  <a:spcPts val="300"/>
                </a:spcAft>
              </a:pPr>
              <a:r>
                <a:rPr lang="en-ID">
                  <a:latin typeface="Calibri Light" panose="020F0302020204030204" pitchFamily="34" charset="0"/>
                  <a:cs typeface="Calibri Light" panose="020F0302020204030204" pitchFamily="34" charset="0"/>
                </a:rPr>
                <a:t>Blok 7 Pengolahan, Estimasi, Analisis, Diseminasi</a:t>
              </a:r>
            </a:p>
          </p:txBody>
        </p:sp>
      </p:grpSp>
      <p:grpSp>
        <p:nvGrpSpPr>
          <p:cNvPr id="12" name="Google Shape;11723;p78"/>
          <p:cNvGrpSpPr/>
          <p:nvPr/>
        </p:nvGrpSpPr>
        <p:grpSpPr>
          <a:xfrm>
            <a:off x="1159169" y="1239046"/>
            <a:ext cx="720080" cy="677288"/>
            <a:chOff x="-6329100" y="3632100"/>
            <a:chExt cx="293025" cy="291450"/>
          </a:xfrm>
        </p:grpSpPr>
        <p:sp>
          <p:nvSpPr>
            <p:cNvPr id="13" name="Google Shape;11724;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25;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726;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1979638" y="5820529"/>
            <a:ext cx="6256617" cy="369332"/>
          </a:xfrm>
          <a:prstGeom prst="rect">
            <a:avLst/>
          </a:prstGeom>
          <a:noFill/>
        </p:spPr>
        <p:txBody>
          <a:bodyPr wrap="square" rtlCol="0">
            <a:spAutoFit/>
          </a:bodyPr>
          <a:lstStyle/>
          <a:p>
            <a:r>
              <a:rPr lang="en-ID" i="1">
                <a:solidFill>
                  <a:srgbClr val="FF0000"/>
                </a:solidFill>
              </a:rPr>
              <a:t>Hati-hati untuk pengisian FS3 / FP-KPA secara manual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1462" y="5739629"/>
            <a:ext cx="597897" cy="531132"/>
          </a:xfrm>
          <a:prstGeom prst="rect">
            <a:avLst/>
          </a:prstGeom>
        </p:spPr>
      </p:pic>
    </p:spTree>
    <p:extLst>
      <p:ext uri="{BB962C8B-B14F-4D97-AF65-F5344CB8AC3E}">
        <p14:creationId xmlns:p14="http://schemas.microsoft.com/office/powerpoint/2010/main" val="25960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9096" y="223587"/>
            <a:ext cx="8490194" cy="473992"/>
          </a:xfrm>
          <a:prstGeom prst="roundRect">
            <a:avLst/>
          </a:prstGeom>
          <a:solidFill>
            <a:srgbClr val="004A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sz="2000" b="1"/>
              <a:t>5. Cek Proses Bisnis Rancangan Kegiatan Statistik (2)</a:t>
            </a:r>
          </a:p>
        </p:txBody>
      </p:sp>
      <p:sp>
        <p:nvSpPr>
          <p:cNvPr id="11" name="TextBox 10"/>
          <p:cNvSpPr txBox="1"/>
          <p:nvPr/>
        </p:nvSpPr>
        <p:spPr>
          <a:xfrm>
            <a:off x="683421" y="941053"/>
            <a:ext cx="11290344" cy="369332"/>
          </a:xfrm>
          <a:prstGeom prst="rect">
            <a:avLst/>
          </a:prstGeom>
          <a:solidFill>
            <a:schemeClr val="bg1"/>
          </a:solidFill>
          <a:ln>
            <a:noFill/>
          </a:ln>
        </p:spPr>
        <p:txBody>
          <a:bodyPr wrap="square" rtlCol="0">
            <a:spAutoFit/>
          </a:bodyPr>
          <a:lstStyle/>
          <a:p>
            <a:r>
              <a:rPr lang="en-ID" b="1">
                <a:solidFill>
                  <a:schemeClr val="accent5">
                    <a:lumMod val="75000"/>
                  </a:schemeClr>
                </a:solidFill>
              </a:rPr>
              <a:t>Cek Pemenuhan Kaidah Statistik dalam setiap Tahapan Kegiatan Statistik </a:t>
            </a:r>
            <a:r>
              <a:rPr lang="en-ID">
                <a:solidFill>
                  <a:schemeClr val="accent5">
                    <a:lumMod val="75000"/>
                  </a:schemeClr>
                </a:solidFill>
              </a:rPr>
              <a:t>(dalam kondisi ideal)</a:t>
            </a:r>
          </a:p>
        </p:txBody>
      </p:sp>
      <p:grpSp>
        <p:nvGrpSpPr>
          <p:cNvPr id="26" name="Google Shape;11670;p78"/>
          <p:cNvGrpSpPr/>
          <p:nvPr/>
        </p:nvGrpSpPr>
        <p:grpSpPr>
          <a:xfrm>
            <a:off x="279096" y="908720"/>
            <a:ext cx="442373" cy="420775"/>
            <a:chOff x="-6690625" y="3631325"/>
            <a:chExt cx="307225" cy="292225"/>
          </a:xfrm>
        </p:grpSpPr>
        <p:sp>
          <p:nvSpPr>
            <p:cNvPr id="27" name="Google Shape;11671;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672;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673;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674;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675;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TextBox 31"/>
          <p:cNvSpPr txBox="1"/>
          <p:nvPr/>
        </p:nvSpPr>
        <p:spPr>
          <a:xfrm>
            <a:off x="1879770" y="4608579"/>
            <a:ext cx="9810432" cy="646331"/>
          </a:xfrm>
          <a:prstGeom prst="rect">
            <a:avLst/>
          </a:prstGeom>
          <a:noFill/>
        </p:spPr>
        <p:txBody>
          <a:bodyPr wrap="square" rtlCol="0">
            <a:spAutoFit/>
          </a:bodyPr>
          <a:lstStyle/>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Rekomendasi untuk menerapkan editing, coding, dan validasi pada tahapan pengolahan data </a:t>
            </a:r>
            <a:r>
              <a:rPr lang="en-ID">
                <a:solidFill>
                  <a:srgbClr val="FF6600"/>
                </a:solidFill>
                <a:latin typeface="Calibri Light" panose="020F0302020204030204" pitchFamily="34" charset="0"/>
                <a:cs typeface="Calibri Light" panose="020F0302020204030204" pitchFamily="34" charset="0"/>
              </a:rPr>
              <a:t>(B7R1 kode 1)</a:t>
            </a:r>
          </a:p>
        </p:txBody>
      </p:sp>
      <p:cxnSp>
        <p:nvCxnSpPr>
          <p:cNvPr id="34" name="Straight Connector 33"/>
          <p:cNvCxnSpPr/>
          <p:nvPr/>
        </p:nvCxnSpPr>
        <p:spPr>
          <a:xfrm>
            <a:off x="500283" y="5437747"/>
            <a:ext cx="11290271" cy="0"/>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40148" y="1668223"/>
            <a:ext cx="1380697" cy="826834"/>
            <a:chOff x="7996197" y="1769196"/>
            <a:chExt cx="1688297" cy="959682"/>
          </a:xfrm>
          <a:solidFill>
            <a:srgbClr val="FFC000"/>
          </a:solidFill>
        </p:grpSpPr>
        <p:sp>
          <p:nvSpPr>
            <p:cNvPr id="17" name="TextBox 16"/>
            <p:cNvSpPr txBox="1"/>
            <p:nvPr/>
          </p:nvSpPr>
          <p:spPr>
            <a:xfrm>
              <a:off x="7996197" y="2335928"/>
              <a:ext cx="1688297" cy="392950"/>
            </a:xfrm>
            <a:prstGeom prst="rect">
              <a:avLst/>
            </a:prstGeom>
            <a:noFill/>
          </p:spPr>
          <p:txBody>
            <a:bodyPr wrap="square" rtlCol="0">
              <a:spAutoFit/>
            </a:bodyPr>
            <a:lstStyle/>
            <a:p>
              <a:r>
                <a:rPr lang="en-ID" sz="1600" b="1">
                  <a:solidFill>
                    <a:srgbClr val="FFC000"/>
                  </a:solidFill>
                  <a:latin typeface="+mj-lt"/>
                </a:rPr>
                <a:t>Perencanaan</a:t>
              </a:r>
            </a:p>
          </p:txBody>
        </p:sp>
        <p:grpSp>
          <p:nvGrpSpPr>
            <p:cNvPr id="42" name="Google Shape;10091;p74"/>
            <p:cNvGrpSpPr/>
            <p:nvPr/>
          </p:nvGrpSpPr>
          <p:grpSpPr>
            <a:xfrm>
              <a:off x="8623340" y="1769196"/>
              <a:ext cx="640490" cy="584337"/>
              <a:chOff x="3859600" y="3591950"/>
              <a:chExt cx="296975" cy="296175"/>
            </a:xfrm>
            <a:grpFill/>
          </p:grpSpPr>
          <p:sp>
            <p:nvSpPr>
              <p:cNvPr id="43" name="Google Shape;10092;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4" name="Google Shape;10093;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5" name="Google Shape;10094;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sp>
        <p:nvSpPr>
          <p:cNvPr id="36" name="TextBox 35"/>
          <p:cNvSpPr txBox="1"/>
          <p:nvPr/>
        </p:nvSpPr>
        <p:spPr>
          <a:xfrm>
            <a:off x="595514" y="5065613"/>
            <a:ext cx="1824586" cy="338554"/>
          </a:xfrm>
          <a:prstGeom prst="rect">
            <a:avLst/>
          </a:prstGeom>
          <a:noFill/>
        </p:spPr>
        <p:txBody>
          <a:bodyPr wrap="square" rtlCol="0">
            <a:spAutoFit/>
          </a:bodyPr>
          <a:lstStyle/>
          <a:p>
            <a:r>
              <a:rPr lang="en-ID" sz="1600" b="1">
                <a:solidFill>
                  <a:srgbClr val="990099"/>
                </a:solidFill>
                <a:latin typeface="+mj-lt"/>
              </a:rPr>
              <a:t>Pemeriksaan</a:t>
            </a:r>
          </a:p>
        </p:txBody>
      </p:sp>
      <p:grpSp>
        <p:nvGrpSpPr>
          <p:cNvPr id="46" name="Google Shape;9882;p74"/>
          <p:cNvGrpSpPr/>
          <p:nvPr/>
        </p:nvGrpSpPr>
        <p:grpSpPr>
          <a:xfrm>
            <a:off x="993183" y="4570951"/>
            <a:ext cx="536480" cy="483066"/>
            <a:chOff x="946175" y="3253275"/>
            <a:chExt cx="298550" cy="296150"/>
          </a:xfrm>
          <a:solidFill>
            <a:srgbClr val="FF99FF"/>
          </a:solidFill>
        </p:grpSpPr>
        <p:sp>
          <p:nvSpPr>
            <p:cNvPr id="47" name="Google Shape;9883;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8" name="Google Shape;9884;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49" name="Google Shape;9885;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0" name="Google Shape;9886;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1" name="Google Shape;9887;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5" name="TextBox 34"/>
          <p:cNvSpPr txBox="1"/>
          <p:nvPr/>
        </p:nvSpPr>
        <p:spPr>
          <a:xfrm>
            <a:off x="487653" y="3476971"/>
            <a:ext cx="1570536" cy="584775"/>
          </a:xfrm>
          <a:prstGeom prst="rect">
            <a:avLst/>
          </a:prstGeom>
          <a:noFill/>
        </p:spPr>
        <p:txBody>
          <a:bodyPr wrap="square" rtlCol="0">
            <a:spAutoFit/>
          </a:bodyPr>
          <a:lstStyle/>
          <a:p>
            <a:pPr algn="ctr"/>
            <a:r>
              <a:rPr lang="en-ID" sz="1600" b="1">
                <a:solidFill>
                  <a:schemeClr val="bg2">
                    <a:lumMod val="50000"/>
                  </a:schemeClr>
                </a:solidFill>
                <a:latin typeface="+mj-lt"/>
              </a:rPr>
              <a:t>Pengumpulan Data</a:t>
            </a:r>
          </a:p>
        </p:txBody>
      </p:sp>
      <p:grpSp>
        <p:nvGrpSpPr>
          <p:cNvPr id="57" name="Google Shape;9982;p74"/>
          <p:cNvGrpSpPr/>
          <p:nvPr/>
        </p:nvGrpSpPr>
        <p:grpSpPr>
          <a:xfrm>
            <a:off x="844611" y="2900938"/>
            <a:ext cx="662497" cy="585986"/>
            <a:chOff x="4991425" y="3617150"/>
            <a:chExt cx="296175" cy="260725"/>
          </a:xfrm>
          <a:solidFill>
            <a:srgbClr val="718BD5"/>
          </a:solidFill>
        </p:grpSpPr>
        <p:sp>
          <p:nvSpPr>
            <p:cNvPr id="58" name="Google Shape;9983;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9" name="Google Shape;9984;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0" name="Google Shape;9985;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1" name="Google Shape;9986;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2" name="Google Shape;9987;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3" name="Google Shape;9988;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4" name="Google Shape;9989;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37" name="TextBox 36"/>
          <p:cNvSpPr txBox="1"/>
          <p:nvPr/>
        </p:nvSpPr>
        <p:spPr>
          <a:xfrm>
            <a:off x="393007" y="6173959"/>
            <a:ext cx="2016224" cy="338554"/>
          </a:xfrm>
          <a:prstGeom prst="rect">
            <a:avLst/>
          </a:prstGeom>
          <a:noFill/>
        </p:spPr>
        <p:txBody>
          <a:bodyPr wrap="square" rtlCol="0">
            <a:spAutoFit/>
          </a:bodyPr>
          <a:lstStyle/>
          <a:p>
            <a:r>
              <a:rPr lang="en-ID" sz="1600" b="1">
                <a:solidFill>
                  <a:schemeClr val="accent3">
                    <a:lumMod val="75000"/>
                  </a:schemeClr>
                </a:solidFill>
                <a:latin typeface="+mj-lt"/>
              </a:rPr>
              <a:t>Penyebarluasan</a:t>
            </a:r>
          </a:p>
        </p:txBody>
      </p:sp>
      <p:grpSp>
        <p:nvGrpSpPr>
          <p:cNvPr id="65" name="Google Shape;10083;p74"/>
          <p:cNvGrpSpPr/>
          <p:nvPr/>
        </p:nvGrpSpPr>
        <p:grpSpPr>
          <a:xfrm>
            <a:off x="865636" y="5631163"/>
            <a:ext cx="693134" cy="604869"/>
            <a:chOff x="3860400" y="3254050"/>
            <a:chExt cx="296175" cy="241825"/>
          </a:xfrm>
          <a:solidFill>
            <a:schemeClr val="accent3">
              <a:lumMod val="75000"/>
            </a:schemeClr>
          </a:solidFill>
        </p:grpSpPr>
        <p:sp>
          <p:nvSpPr>
            <p:cNvPr id="66" name="Google Shape;10084;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7" name="Google Shape;10085;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8" name="Google Shape;10086;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9" name="Google Shape;10087;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70" name="Google Shape;10088;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71" name="Google Shape;10089;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72" name="Google Shape;10090;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5" name="Rectangle 24"/>
          <p:cNvSpPr/>
          <p:nvPr/>
        </p:nvSpPr>
        <p:spPr>
          <a:xfrm>
            <a:off x="1927051" y="1645094"/>
            <a:ext cx="9811612" cy="923330"/>
          </a:xfrm>
          <a:prstGeom prst="rect">
            <a:avLst/>
          </a:prstGeom>
        </p:spPr>
        <p:txBody>
          <a:bodyPr wrap="square">
            <a:spAutoFit/>
          </a:bodyPr>
          <a:lstStyle/>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Kesesuaian Tujuan Survei </a:t>
            </a:r>
            <a:r>
              <a:rPr lang="en-ID">
                <a:solidFill>
                  <a:srgbClr val="FF6600"/>
                </a:solidFill>
                <a:latin typeface="Calibri Light" panose="020F0302020204030204" pitchFamily="34" charset="0"/>
                <a:cs typeface="Calibri Light" panose="020F0302020204030204" pitchFamily="34" charset="0"/>
              </a:rPr>
              <a:t>(B4R1) </a:t>
            </a:r>
            <a:r>
              <a:rPr lang="en-ID">
                <a:latin typeface="Calibri Light" panose="020F0302020204030204" pitchFamily="34" charset="0"/>
                <a:cs typeface="Calibri Light" panose="020F0302020204030204" pitchFamily="34" charset="0"/>
              </a:rPr>
              <a:t>dengan peubah yang dikumpulkan </a:t>
            </a:r>
            <a:r>
              <a:rPr lang="en-ID">
                <a:solidFill>
                  <a:srgbClr val="FF6600"/>
                </a:solidFill>
                <a:latin typeface="Calibri Light" panose="020F0302020204030204" pitchFamily="34" charset="0"/>
                <a:cs typeface="Calibri Light" panose="020F0302020204030204" pitchFamily="34" charset="0"/>
              </a:rPr>
              <a:t>(B4R2) </a:t>
            </a:r>
          </a:p>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Kewajaran cakupan wilayah survei </a:t>
            </a:r>
            <a:r>
              <a:rPr lang="en-ID">
                <a:solidFill>
                  <a:srgbClr val="FF6600"/>
                </a:solidFill>
                <a:latin typeface="Calibri Light" panose="020F0302020204030204" pitchFamily="34" charset="0"/>
                <a:cs typeface="Calibri Light" panose="020F0302020204030204" pitchFamily="34" charset="0"/>
              </a:rPr>
              <a:t>(B5R2-B5R3) </a:t>
            </a:r>
            <a:r>
              <a:rPr lang="en-ID">
                <a:latin typeface="Calibri Light" panose="020F0302020204030204" pitchFamily="34" charset="0"/>
                <a:cs typeface="Calibri Light" panose="020F0302020204030204" pitchFamily="34" charset="0"/>
              </a:rPr>
              <a:t>dengan tingkat estimasi yang diharapkan </a:t>
            </a:r>
            <a:r>
              <a:rPr lang="en-ID">
                <a:solidFill>
                  <a:srgbClr val="FF6600"/>
                </a:solidFill>
                <a:latin typeface="Calibri Light" panose="020F0302020204030204" pitchFamily="34" charset="0"/>
                <a:cs typeface="Calibri Light" panose="020F0302020204030204" pitchFamily="34" charset="0"/>
              </a:rPr>
              <a:t>(B7R2)</a:t>
            </a:r>
          </a:p>
          <a:p>
            <a:pPr marL="285750" indent="-285750">
              <a:buFont typeface="Wingdings" panose="05000000000000000000" pitchFamily="2" charset="2"/>
              <a:buChar char="ü"/>
            </a:pPr>
            <a:endParaRPr lang="en-ID">
              <a:solidFill>
                <a:srgbClr val="FF6600"/>
              </a:solidFill>
              <a:latin typeface="Calibri Light" panose="020F0302020204030204" pitchFamily="34" charset="0"/>
              <a:cs typeface="Calibri Light" panose="020F0302020204030204" pitchFamily="34" charset="0"/>
            </a:endParaRPr>
          </a:p>
        </p:txBody>
      </p:sp>
      <p:sp>
        <p:nvSpPr>
          <p:cNvPr id="73" name="Rectangle 72"/>
          <p:cNvSpPr/>
          <p:nvPr/>
        </p:nvSpPr>
        <p:spPr>
          <a:xfrm>
            <a:off x="1927051" y="2708920"/>
            <a:ext cx="10046714" cy="1477328"/>
          </a:xfrm>
          <a:prstGeom prst="rect">
            <a:avLst/>
          </a:prstGeom>
        </p:spPr>
        <p:txBody>
          <a:bodyPr wrap="square">
            <a:spAutoFit/>
          </a:bodyPr>
          <a:lstStyle/>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Rekomendasi untuk melakukan ujicoba </a:t>
            </a:r>
            <a:r>
              <a:rPr lang="en-ID">
                <a:solidFill>
                  <a:srgbClr val="FF6600"/>
                </a:solidFill>
                <a:latin typeface="Calibri Light" panose="020F0302020204030204" pitchFamily="34" charset="0"/>
                <a:cs typeface="Calibri Light" panose="020F0302020204030204" pitchFamily="34" charset="0"/>
              </a:rPr>
              <a:t>(B5R7 kode 1) </a:t>
            </a:r>
            <a:r>
              <a:rPr lang="en-ID">
                <a:latin typeface="Calibri Light" panose="020F0302020204030204" pitchFamily="34" charset="0"/>
                <a:cs typeface="Calibri Light" panose="020F0302020204030204" pitchFamily="34" charset="0"/>
              </a:rPr>
              <a:t>untuk memastikan rancangan survei berjalan dengan baik dan tepat</a:t>
            </a:r>
          </a:p>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Rekomendasi untuk melakukan pelatihan petugas </a:t>
            </a:r>
            <a:r>
              <a:rPr lang="en-ID">
                <a:solidFill>
                  <a:srgbClr val="FF6600"/>
                </a:solidFill>
                <a:latin typeface="Calibri Light" panose="020F0302020204030204" pitchFamily="34" charset="0"/>
                <a:cs typeface="Calibri Light" panose="020F0302020204030204" pitchFamily="34" charset="0"/>
              </a:rPr>
              <a:t>(B5R10 kode 1) </a:t>
            </a:r>
            <a:r>
              <a:rPr lang="en-ID">
                <a:latin typeface="Calibri Light" panose="020F0302020204030204" pitchFamily="34" charset="0"/>
                <a:cs typeface="Calibri Light" panose="020F0302020204030204" pitchFamily="34" charset="0"/>
              </a:rPr>
              <a:t>guna meminimalisir </a:t>
            </a:r>
            <a:r>
              <a:rPr lang="en-ID" i="1">
                <a:latin typeface="Calibri Light" panose="020F0302020204030204" pitchFamily="34" charset="0"/>
                <a:cs typeface="Calibri Light" panose="020F0302020204030204" pitchFamily="34" charset="0"/>
              </a:rPr>
              <a:t>non sampling error</a:t>
            </a:r>
          </a:p>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Kewajaran perbandingan jumlah pengawas dengan jumlah pengumpul data </a:t>
            </a:r>
            <a:r>
              <a:rPr lang="en-ID">
                <a:solidFill>
                  <a:srgbClr val="FF6600"/>
                </a:solidFill>
                <a:latin typeface="Calibri Light" panose="020F0302020204030204" pitchFamily="34" charset="0"/>
                <a:cs typeface="Calibri Light" panose="020F0302020204030204" pitchFamily="34" charset="0"/>
              </a:rPr>
              <a:t>(B5R11)</a:t>
            </a:r>
          </a:p>
        </p:txBody>
      </p:sp>
      <p:sp>
        <p:nvSpPr>
          <p:cNvPr id="74" name="Rectangle 73"/>
          <p:cNvSpPr/>
          <p:nvPr/>
        </p:nvSpPr>
        <p:spPr>
          <a:xfrm>
            <a:off x="1927051" y="5638691"/>
            <a:ext cx="10046714" cy="923330"/>
          </a:xfrm>
          <a:prstGeom prst="rect">
            <a:avLst/>
          </a:prstGeom>
        </p:spPr>
        <p:txBody>
          <a:bodyPr wrap="square">
            <a:spAutoFit/>
          </a:bodyPr>
          <a:lstStyle/>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Jika Micro/Raw Data tersedia untuk umum (</a:t>
            </a:r>
            <a:r>
              <a:rPr lang="en-ID">
                <a:solidFill>
                  <a:srgbClr val="FF6600"/>
                </a:solidFill>
                <a:latin typeface="Calibri Light" panose="020F0302020204030204" pitchFamily="34" charset="0"/>
                <a:cs typeface="Calibri Light" panose="020F0302020204030204" pitchFamily="34" charset="0"/>
              </a:rPr>
              <a:t>B7R4 Micro Data kode 1)</a:t>
            </a:r>
            <a:r>
              <a:rPr lang="en-ID">
                <a:latin typeface="Calibri Light" panose="020F0302020204030204" pitchFamily="34" charset="0"/>
                <a:cs typeface="Calibri Light" panose="020F0302020204030204" pitchFamily="34" charset="0"/>
              </a:rPr>
              <a:t>, ingatkan untuk </a:t>
            </a:r>
            <a:r>
              <a:rPr lang="en-ID" i="1">
                <a:latin typeface="Calibri Light" panose="020F0302020204030204" pitchFamily="34" charset="0"/>
                <a:cs typeface="Calibri Light" panose="020F0302020204030204" pitchFamily="34" charset="0"/>
              </a:rPr>
              <a:t>disclosure control-</a:t>
            </a:r>
            <a:r>
              <a:rPr lang="en-ID">
                <a:latin typeface="Calibri Light" panose="020F0302020204030204" pitchFamily="34" charset="0"/>
                <a:cs typeface="Calibri Light" panose="020F0302020204030204" pitchFamily="34" charset="0"/>
              </a:rPr>
              <a:t>nya</a:t>
            </a:r>
          </a:p>
          <a:p>
            <a:pPr marL="285750" indent="-285750">
              <a:buFont typeface="Wingdings" panose="05000000000000000000" pitchFamily="2" charset="2"/>
              <a:buChar char="ü"/>
            </a:pPr>
            <a:r>
              <a:rPr lang="en-ID">
                <a:latin typeface="Calibri Light" panose="020F0302020204030204" pitchFamily="34" charset="0"/>
                <a:cs typeface="Calibri Light" panose="020F0302020204030204" pitchFamily="34" charset="0"/>
              </a:rPr>
              <a:t>Waktu pelaksanaan survei masuk akal (</a:t>
            </a:r>
            <a:r>
              <a:rPr lang="en-ID">
                <a:solidFill>
                  <a:srgbClr val="FF6600"/>
                </a:solidFill>
                <a:latin typeface="Calibri Light" panose="020F0302020204030204" pitchFamily="34" charset="0"/>
                <a:cs typeface="Calibri Light" panose="020F0302020204030204" pitchFamily="34" charset="0"/>
              </a:rPr>
              <a:t>B7R5</a:t>
            </a:r>
            <a:r>
              <a:rPr lang="en-ID">
                <a:latin typeface="Calibri Light" panose="020F0302020204030204" pitchFamily="34" charset="0"/>
                <a:cs typeface="Calibri Light" panose="020F0302020204030204" pitchFamily="34" charset="0"/>
              </a:rPr>
              <a:t>)  </a:t>
            </a:r>
            <a:r>
              <a:rPr lang="en-ID" i="1">
                <a:solidFill>
                  <a:schemeClr val="accent2">
                    <a:lumMod val="75000"/>
                  </a:schemeClr>
                </a:solidFill>
                <a:latin typeface="Calibri Light" panose="020F0302020204030204" pitchFamily="34" charset="0"/>
                <a:cs typeface="Calibri Light" panose="020F0302020204030204" pitchFamily="34" charset="0"/>
              </a:rPr>
              <a:t>-&gt;</a:t>
            </a:r>
            <a:r>
              <a:rPr lang="en-ID">
                <a:latin typeface="Calibri Light" panose="020F0302020204030204" pitchFamily="34" charset="0"/>
                <a:cs typeface="Calibri Light" panose="020F0302020204030204" pitchFamily="34" charset="0"/>
              </a:rPr>
              <a:t> </a:t>
            </a:r>
            <a:r>
              <a:rPr lang="en-ID" i="1">
                <a:solidFill>
                  <a:schemeClr val="accent2">
                    <a:lumMod val="75000"/>
                  </a:schemeClr>
                </a:solidFill>
                <a:latin typeface="Calibri Light" panose="020F0302020204030204" pitchFamily="34" charset="0"/>
                <a:cs typeface="Calibri Light" panose="020F0302020204030204" pitchFamily="34" charset="0"/>
              </a:rPr>
              <a:t>validasi aplikasi</a:t>
            </a:r>
          </a:p>
        </p:txBody>
      </p:sp>
      <p:cxnSp>
        <p:nvCxnSpPr>
          <p:cNvPr id="76" name="Straight Connector 75"/>
          <p:cNvCxnSpPr/>
          <p:nvPr/>
        </p:nvCxnSpPr>
        <p:spPr>
          <a:xfrm>
            <a:off x="500283" y="2570002"/>
            <a:ext cx="11290271" cy="0"/>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00283" y="4365104"/>
            <a:ext cx="11290271" cy="0"/>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40922" y="1529496"/>
            <a:ext cx="11290271" cy="0"/>
          </a:xfrm>
          <a:prstGeom prst="line">
            <a:avLst/>
          </a:prstGeom>
          <a:ln>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068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1979638" y="721302"/>
            <a:ext cx="8490194" cy="47399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indent="-265113"/>
            <a:r>
              <a:rPr lang="en-ID" b="1"/>
              <a:t>6. Cek Keterkaitan Tujuan, Tingkat Estimasi, Metode Sampling, dan Metode Analisis </a:t>
            </a:r>
          </a:p>
        </p:txBody>
      </p:sp>
      <p:sp>
        <p:nvSpPr>
          <p:cNvPr id="30" name="Rounded Rectangle 29"/>
          <p:cNvSpPr/>
          <p:nvPr/>
        </p:nvSpPr>
        <p:spPr>
          <a:xfrm>
            <a:off x="6955714" y="2465714"/>
            <a:ext cx="4600988" cy="3395047"/>
          </a:xfrm>
          <a:prstGeom prst="roundRect">
            <a:avLst/>
          </a:prstGeom>
          <a:solidFill>
            <a:srgbClr val="FF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Rounded Rectangle 28"/>
          <p:cNvSpPr/>
          <p:nvPr/>
        </p:nvSpPr>
        <p:spPr>
          <a:xfrm>
            <a:off x="755502" y="2460110"/>
            <a:ext cx="4572508" cy="3400651"/>
          </a:xfrm>
          <a:prstGeom prst="roundRect">
            <a:avLst/>
          </a:prstGeom>
          <a:solidFill>
            <a:srgbClr val="FFF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ounded Rectangle 7"/>
          <p:cNvSpPr/>
          <p:nvPr/>
        </p:nvSpPr>
        <p:spPr>
          <a:xfrm>
            <a:off x="4931966" y="1631016"/>
            <a:ext cx="2160240" cy="57163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Tujuan Survei</a:t>
            </a:r>
          </a:p>
          <a:p>
            <a:pPr algn="ctr"/>
            <a:r>
              <a:rPr lang="en-ID" sz="1600">
                <a:solidFill>
                  <a:srgbClr val="FFFF00"/>
                </a:solidFill>
              </a:rPr>
              <a:t>B4R1 </a:t>
            </a:r>
          </a:p>
        </p:txBody>
      </p:sp>
      <p:sp>
        <p:nvSpPr>
          <p:cNvPr id="9" name="Rounded Rectangle 8"/>
          <p:cNvSpPr/>
          <p:nvPr/>
        </p:nvSpPr>
        <p:spPr>
          <a:xfrm>
            <a:off x="1749374" y="2972136"/>
            <a:ext cx="2808312"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Dilakukan Estimasi</a:t>
            </a:r>
          </a:p>
          <a:p>
            <a:pPr algn="ctr"/>
            <a:r>
              <a:rPr lang="en-ID" sz="1600">
                <a:solidFill>
                  <a:srgbClr val="FFFF00"/>
                </a:solidFill>
              </a:rPr>
              <a:t>B7R2 selain kode 32</a:t>
            </a:r>
          </a:p>
        </p:txBody>
      </p:sp>
      <p:sp>
        <p:nvSpPr>
          <p:cNvPr id="10" name="Rounded Rectangle 9"/>
          <p:cNvSpPr/>
          <p:nvPr/>
        </p:nvSpPr>
        <p:spPr>
          <a:xfrm>
            <a:off x="7920298" y="2972136"/>
            <a:ext cx="2736304"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Tidak Dilak. Estimasi</a:t>
            </a:r>
          </a:p>
          <a:p>
            <a:pPr algn="ctr"/>
            <a:r>
              <a:rPr lang="en-ID" sz="1600">
                <a:solidFill>
                  <a:srgbClr val="FFFF00"/>
                </a:solidFill>
              </a:rPr>
              <a:t>B7R2 kode 32</a:t>
            </a:r>
          </a:p>
        </p:txBody>
      </p:sp>
      <p:sp>
        <p:nvSpPr>
          <p:cNvPr id="11" name="Rounded Rectangle 10"/>
          <p:cNvSpPr/>
          <p:nvPr/>
        </p:nvSpPr>
        <p:spPr>
          <a:xfrm>
            <a:off x="899517" y="3921979"/>
            <a:ext cx="2489445"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Metode Penelitian</a:t>
            </a:r>
          </a:p>
          <a:p>
            <a:pPr algn="ctr"/>
            <a:r>
              <a:rPr lang="en-ID" sz="1600">
                <a:solidFill>
                  <a:srgbClr val="FFFF00"/>
                </a:solidFill>
              </a:rPr>
              <a:t>B5R5 kode 1 Probabilitas</a:t>
            </a:r>
          </a:p>
        </p:txBody>
      </p:sp>
      <p:sp>
        <p:nvSpPr>
          <p:cNvPr id="12" name="Rounded Rectangle 11"/>
          <p:cNvSpPr/>
          <p:nvPr/>
        </p:nvSpPr>
        <p:spPr>
          <a:xfrm>
            <a:off x="7092206" y="3911914"/>
            <a:ext cx="2736304"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Metode Penelitian</a:t>
            </a:r>
          </a:p>
          <a:p>
            <a:pPr algn="ctr"/>
            <a:r>
              <a:rPr lang="en-ID" sz="1600">
                <a:solidFill>
                  <a:srgbClr val="FFFF00"/>
                </a:solidFill>
              </a:rPr>
              <a:t>B5R5 Kode 2 Non Probabilitas</a:t>
            </a:r>
          </a:p>
        </p:txBody>
      </p:sp>
      <p:sp>
        <p:nvSpPr>
          <p:cNvPr id="13" name="Rounded Rectangle 12"/>
          <p:cNvSpPr/>
          <p:nvPr/>
        </p:nvSpPr>
        <p:spPr>
          <a:xfrm>
            <a:off x="1187550" y="4899522"/>
            <a:ext cx="3478148" cy="61351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Metode Analisis</a:t>
            </a:r>
          </a:p>
          <a:p>
            <a:pPr algn="ctr"/>
            <a:r>
              <a:rPr lang="en-ID" sz="1600">
                <a:solidFill>
                  <a:srgbClr val="FFFF00"/>
                </a:solidFill>
              </a:rPr>
              <a:t>B7R3 Analisis Deskriptif dan Inferensia</a:t>
            </a:r>
          </a:p>
        </p:txBody>
      </p:sp>
      <p:sp>
        <p:nvSpPr>
          <p:cNvPr id="14" name="Rounded Rectangle 13"/>
          <p:cNvSpPr/>
          <p:nvPr/>
        </p:nvSpPr>
        <p:spPr>
          <a:xfrm>
            <a:off x="7920298" y="4864437"/>
            <a:ext cx="2808312" cy="64807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Metode Analisis</a:t>
            </a:r>
          </a:p>
          <a:p>
            <a:pPr algn="ctr"/>
            <a:r>
              <a:rPr lang="en-ID" sz="1600">
                <a:solidFill>
                  <a:srgbClr val="FFFF00"/>
                </a:solidFill>
              </a:rPr>
              <a:t>B7R3 Analisis Deskriptif</a:t>
            </a:r>
          </a:p>
        </p:txBody>
      </p:sp>
      <p:sp>
        <p:nvSpPr>
          <p:cNvPr id="15" name="Rounded Rectangle 14"/>
          <p:cNvSpPr/>
          <p:nvPr/>
        </p:nvSpPr>
        <p:spPr>
          <a:xfrm>
            <a:off x="3588777" y="3921979"/>
            <a:ext cx="1545254"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Blok 6</a:t>
            </a:r>
          </a:p>
          <a:p>
            <a:pPr algn="ctr"/>
            <a:r>
              <a:rPr lang="en-ID" sz="1600">
                <a:solidFill>
                  <a:srgbClr val="FFFF00"/>
                </a:solidFill>
              </a:rPr>
              <a:t>terisi</a:t>
            </a:r>
          </a:p>
        </p:txBody>
      </p:sp>
      <p:cxnSp>
        <p:nvCxnSpPr>
          <p:cNvPr id="18" name="Elbow Connector 17"/>
          <p:cNvCxnSpPr>
            <a:stCxn id="8" idx="1"/>
            <a:endCxn id="9" idx="0"/>
          </p:cNvCxnSpPr>
          <p:nvPr/>
        </p:nvCxnSpPr>
        <p:spPr>
          <a:xfrm rot="10800000" flipV="1">
            <a:off x="3153530" y="1916832"/>
            <a:ext cx="1778436" cy="105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3"/>
            <a:endCxn id="10" idx="0"/>
          </p:cNvCxnSpPr>
          <p:nvPr/>
        </p:nvCxnSpPr>
        <p:spPr>
          <a:xfrm>
            <a:off x="7092206" y="1916832"/>
            <a:ext cx="2196244" cy="10553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9965002" y="3898567"/>
            <a:ext cx="1408762" cy="50405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t>Blok 6</a:t>
            </a:r>
          </a:p>
          <a:p>
            <a:pPr algn="ctr"/>
            <a:r>
              <a:rPr lang="en-ID" sz="1600">
                <a:solidFill>
                  <a:srgbClr val="FFFF00"/>
                </a:solidFill>
              </a:rPr>
              <a:t>skip</a:t>
            </a:r>
          </a:p>
        </p:txBody>
      </p:sp>
      <p:sp>
        <p:nvSpPr>
          <p:cNvPr id="38" name="TextBox 37"/>
          <p:cNvSpPr txBox="1"/>
          <p:nvPr/>
        </p:nvSpPr>
        <p:spPr>
          <a:xfrm>
            <a:off x="1065297" y="2510618"/>
            <a:ext cx="1440161" cy="338554"/>
          </a:xfrm>
          <a:prstGeom prst="rect">
            <a:avLst/>
          </a:prstGeom>
          <a:solidFill>
            <a:srgbClr val="FFFFAF"/>
          </a:solidFill>
        </p:spPr>
        <p:txBody>
          <a:bodyPr wrap="square" rtlCol="0">
            <a:spAutoFit/>
          </a:bodyPr>
          <a:lstStyle/>
          <a:p>
            <a:r>
              <a:rPr lang="en-ID" sz="1600" i="1">
                <a:solidFill>
                  <a:schemeClr val="accent6">
                    <a:lumMod val="75000"/>
                  </a:schemeClr>
                </a:solidFill>
                <a:latin typeface="Caibri light"/>
              </a:rPr>
              <a:t>keterkaitan</a:t>
            </a:r>
          </a:p>
        </p:txBody>
      </p:sp>
      <p:sp>
        <p:nvSpPr>
          <p:cNvPr id="39" name="TextBox 38"/>
          <p:cNvSpPr txBox="1"/>
          <p:nvPr/>
        </p:nvSpPr>
        <p:spPr>
          <a:xfrm>
            <a:off x="9828510" y="2454607"/>
            <a:ext cx="1440161" cy="338554"/>
          </a:xfrm>
          <a:prstGeom prst="rect">
            <a:avLst/>
          </a:prstGeom>
          <a:solidFill>
            <a:srgbClr val="FFFFAF"/>
          </a:solidFill>
        </p:spPr>
        <p:txBody>
          <a:bodyPr wrap="square" rtlCol="0">
            <a:spAutoFit/>
          </a:bodyPr>
          <a:lstStyle>
            <a:defPPr>
              <a:defRPr lang="en-US"/>
            </a:defPPr>
            <a:lvl1pPr algn="ctr">
              <a:defRPr sz="1600" b="1" i="1">
                <a:solidFill>
                  <a:schemeClr val="accent6">
                    <a:lumMod val="75000"/>
                  </a:schemeClr>
                </a:solidFill>
                <a:latin typeface="Caibri light"/>
              </a:defRPr>
            </a:lvl1pPr>
          </a:lstStyle>
          <a:p>
            <a:r>
              <a:rPr lang="en-ID" b="0"/>
              <a:t>keterkaitan</a:t>
            </a:r>
          </a:p>
        </p:txBody>
      </p:sp>
      <p:grpSp>
        <p:nvGrpSpPr>
          <p:cNvPr id="55" name="Google Shape;11723;p78"/>
          <p:cNvGrpSpPr/>
          <p:nvPr/>
        </p:nvGrpSpPr>
        <p:grpSpPr>
          <a:xfrm>
            <a:off x="10395385" y="1008917"/>
            <a:ext cx="776533" cy="681141"/>
            <a:chOff x="-6329100" y="3632100"/>
            <a:chExt cx="293025" cy="291450"/>
          </a:xfrm>
          <a:solidFill>
            <a:srgbClr val="0070C0"/>
          </a:solidFill>
        </p:grpSpPr>
        <p:sp>
          <p:nvSpPr>
            <p:cNvPr id="56" name="Google Shape;11724;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725;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726;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1429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idx="4294967295"/>
          </p:nvPr>
        </p:nvSpPr>
        <p:spPr>
          <a:xfrm>
            <a:off x="1684950" y="2412994"/>
            <a:ext cx="8785225" cy="1368152"/>
          </a:xfrm>
          <a:prstGeom prst="rect">
            <a:avLst/>
          </a:prstGeom>
        </p:spPr>
        <p:txBody>
          <a:bodyPr spcFirstLastPara="1" wrap="square" lIns="121662" tIns="121662" rIns="121662" bIns="121662" anchor="ctr" anchorCtr="0">
            <a:noAutofit/>
          </a:bodyPr>
          <a:lstStyle/>
          <a:p>
            <a:pPr algn="l"/>
            <a:r>
              <a:rPr lang="en" sz="4000" b="1">
                <a:solidFill>
                  <a:schemeClr val="accent5">
                    <a:lumMod val="50000"/>
                  </a:schemeClr>
                </a:solidFill>
              </a:rPr>
              <a:t>TEKNIS PENGGUNAAN </a:t>
            </a:r>
            <a:br>
              <a:rPr lang="en" sz="4000" b="1">
                <a:solidFill>
                  <a:schemeClr val="accent5">
                    <a:lumMod val="50000"/>
                  </a:schemeClr>
                </a:solidFill>
              </a:rPr>
            </a:br>
            <a:r>
              <a:rPr lang="en" sz="4000" b="1">
                <a:solidFill>
                  <a:schemeClr val="accent5">
                    <a:lumMod val="50000"/>
                  </a:schemeClr>
                </a:solidFill>
              </a:rPr>
              <a:t>APLIKASI ROMANTIK ONLINE</a:t>
            </a:r>
            <a:endParaRPr sz="4000" b="1">
              <a:solidFill>
                <a:schemeClr val="accent5">
                  <a:lumMod val="50000"/>
                </a:schemeClr>
              </a:solidFill>
            </a:endParaRPr>
          </a:p>
        </p:txBody>
      </p:sp>
      <p:sp>
        <p:nvSpPr>
          <p:cNvPr id="3532" name="Google Shape;3532;p41"/>
          <p:cNvSpPr txBox="1">
            <a:spLocks noGrp="1"/>
          </p:cNvSpPr>
          <p:nvPr>
            <p:ph type="subTitle" idx="4294967295"/>
          </p:nvPr>
        </p:nvSpPr>
        <p:spPr>
          <a:xfrm>
            <a:off x="1686305" y="3645024"/>
            <a:ext cx="8712200" cy="733425"/>
          </a:xfrm>
          <a:prstGeom prst="rect">
            <a:avLst/>
          </a:prstGeom>
        </p:spPr>
        <p:txBody>
          <a:bodyPr spcFirstLastPara="1" vert="horz" wrap="square" lIns="121662" tIns="121662" rIns="121662" bIns="121662" numCol="1" anchor="ctr" anchorCtr="0" compatLnSpc="1">
            <a:prstTxWarp prst="textNoShape">
              <a:avLst/>
            </a:prstTxWarp>
            <a:noAutofit/>
          </a:bodyPr>
          <a:lstStyle/>
          <a:p>
            <a:pPr marL="0" indent="0">
              <a:spcAft>
                <a:spcPts val="2129"/>
              </a:spcAft>
              <a:buNone/>
            </a:pPr>
            <a:r>
              <a:rPr lang="fi-FI" sz="2400">
                <a:latin typeface="Poppins"/>
                <a:cs typeface="Arial" panose="020B0604020202020204" pitchFamily="34" charset="0"/>
              </a:rPr>
              <a:t>Teknis Penggunaan Aplikasi Romantik Online</a:t>
            </a:r>
          </a:p>
        </p:txBody>
      </p:sp>
      <p:sp>
        <p:nvSpPr>
          <p:cNvPr id="3" name="Rectangle 2"/>
          <p:cNvSpPr/>
          <p:nvPr/>
        </p:nvSpPr>
        <p:spPr>
          <a:xfrm>
            <a:off x="1684950" y="1538159"/>
            <a:ext cx="870752" cy="830997"/>
          </a:xfrm>
          <a:prstGeom prst="rect">
            <a:avLst/>
          </a:prstGeom>
          <a:solidFill>
            <a:srgbClr val="FFFFAF"/>
          </a:solidFill>
          <a:ln>
            <a:solidFill>
              <a:srgbClr val="FFFF99"/>
            </a:solidFill>
          </a:ln>
        </p:spPr>
        <p:txBody>
          <a:bodyPr wrap="none">
            <a:spAutoFit/>
          </a:bodyPr>
          <a:lstStyle/>
          <a:p>
            <a:pPr algn="ctr"/>
            <a:r>
              <a:rPr lang="en" sz="4800" b="1">
                <a:solidFill>
                  <a:schemeClr val="accent5">
                    <a:lumMod val="50000"/>
                  </a:schemeClr>
                </a:solidFill>
              </a:rPr>
              <a:t>03</a:t>
            </a:r>
            <a:endParaRPr lang="en-ID" sz="4800" b="1">
              <a:solidFill>
                <a:schemeClr val="accent5">
                  <a:lumMod val="50000"/>
                </a:schemeClr>
              </a:solidFill>
            </a:endParaRPr>
          </a:p>
        </p:txBody>
      </p:sp>
    </p:spTree>
    <p:extLst>
      <p:ext uri="{BB962C8B-B14F-4D97-AF65-F5344CB8AC3E}">
        <p14:creationId xmlns:p14="http://schemas.microsoft.com/office/powerpoint/2010/main" val="105239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6502" y="2836138"/>
            <a:ext cx="2785791" cy="400110"/>
          </a:xfrm>
          <a:prstGeom prst="rect">
            <a:avLst/>
          </a:prstGeom>
          <a:noFill/>
        </p:spPr>
        <p:txBody>
          <a:bodyPr wrap="square" rtlCol="0">
            <a:spAutoFit/>
          </a:bodyPr>
          <a:lstStyle/>
          <a:p>
            <a:pPr algn="ctr"/>
            <a:r>
              <a:rPr lang="en-ID" sz="2000" i="1">
                <a:solidFill>
                  <a:schemeClr val="accent1">
                    <a:lumMod val="50000"/>
                  </a:schemeClr>
                </a:solidFill>
                <a:latin typeface="Adobe Arabic" panose="02040503050201020203" pitchFamily="18" charset="-78"/>
                <a:cs typeface="Adobe Arabic" panose="02040503050201020203" pitchFamily="18" charset="-78"/>
              </a:rPr>
              <a:t>Akses pst.bps.go.id</a:t>
            </a:r>
            <a:endParaRPr lang="en-ID" sz="2000" i="1" dirty="0">
              <a:solidFill>
                <a:schemeClr val="accent1">
                  <a:lumMod val="50000"/>
                </a:schemeClr>
              </a:solidFill>
              <a:latin typeface="Adobe Arabic" panose="02040503050201020203" pitchFamily="18" charset="-78"/>
              <a:cs typeface="Adobe Arabic" panose="02040503050201020203" pitchFamily="18" charset="-78"/>
            </a:endParaRPr>
          </a:p>
        </p:txBody>
      </p:sp>
      <p:sp>
        <p:nvSpPr>
          <p:cNvPr id="14" name="TextBox 13"/>
          <p:cNvSpPr txBox="1"/>
          <p:nvPr/>
        </p:nvSpPr>
        <p:spPr>
          <a:xfrm>
            <a:off x="4953046" y="6276031"/>
            <a:ext cx="3384376" cy="400110"/>
          </a:xfrm>
          <a:prstGeom prst="rect">
            <a:avLst/>
          </a:prstGeom>
          <a:noFill/>
        </p:spPr>
        <p:txBody>
          <a:bodyPr wrap="square" rtlCol="0">
            <a:spAutoFit/>
          </a:bodyPr>
          <a:lstStyle>
            <a:defPPr>
              <a:defRPr lang="en-US"/>
            </a:defPPr>
            <a:lvl1pPr algn="ctr">
              <a:defRPr sz="2000" i="1">
                <a:solidFill>
                  <a:schemeClr val="accent1">
                    <a:lumMod val="50000"/>
                  </a:schemeClr>
                </a:solidFill>
                <a:latin typeface="Adobe Arabic" panose="02040503050201020203" pitchFamily="18" charset="-78"/>
                <a:cs typeface="Adobe Arabic" panose="02040503050201020203" pitchFamily="18" charset="-78"/>
              </a:defRPr>
            </a:lvl1pPr>
          </a:lstStyle>
          <a:p>
            <a:r>
              <a:rPr lang="en-ID" dirty="0"/>
              <a:t>Monitoring </a:t>
            </a:r>
            <a:r>
              <a:rPr lang="en-ID" dirty="0" err="1"/>
              <a:t>Rekomendasi</a:t>
            </a:r>
            <a:endParaRPr lang="en-ID" dirty="0"/>
          </a:p>
        </p:txBody>
      </p:sp>
      <p:sp>
        <p:nvSpPr>
          <p:cNvPr id="15" name="Striped Right Arrow 14"/>
          <p:cNvSpPr/>
          <p:nvPr/>
        </p:nvSpPr>
        <p:spPr>
          <a:xfrm rot="1076757">
            <a:off x="8370895" y="2204510"/>
            <a:ext cx="1006445" cy="376187"/>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7" name="Striped Right Arrow 16"/>
          <p:cNvSpPr/>
          <p:nvPr/>
        </p:nvSpPr>
        <p:spPr>
          <a:xfrm rot="9652322">
            <a:off x="8136108" y="4925299"/>
            <a:ext cx="977940" cy="312554"/>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22" name="TextBox 21"/>
          <p:cNvSpPr txBox="1"/>
          <p:nvPr/>
        </p:nvSpPr>
        <p:spPr>
          <a:xfrm>
            <a:off x="149554" y="6004360"/>
            <a:ext cx="3240360" cy="400110"/>
          </a:xfrm>
          <a:prstGeom prst="rect">
            <a:avLst/>
          </a:prstGeom>
          <a:noFill/>
        </p:spPr>
        <p:txBody>
          <a:bodyPr wrap="square" rtlCol="0">
            <a:spAutoFit/>
          </a:bodyPr>
          <a:lstStyle>
            <a:defPPr>
              <a:defRPr lang="en-US"/>
            </a:defPPr>
            <a:lvl1pPr algn="ctr">
              <a:defRPr sz="2000" i="1">
                <a:solidFill>
                  <a:schemeClr val="accent1">
                    <a:lumMod val="50000"/>
                  </a:schemeClr>
                </a:solidFill>
                <a:latin typeface="Adobe Arabic" panose="02040503050201020203" pitchFamily="18" charset="-78"/>
                <a:cs typeface="Adobe Arabic" panose="02040503050201020203" pitchFamily="18" charset="-78"/>
              </a:defRPr>
            </a:lvl1pPr>
          </a:lstStyle>
          <a:p>
            <a:r>
              <a:rPr lang="en-ID"/>
              <a:t>Unduh Surat Rekomendasi</a:t>
            </a:r>
            <a:endParaRPr lang="en-ID" dirty="0"/>
          </a:p>
        </p:txBody>
      </p:sp>
      <p:pic>
        <p:nvPicPr>
          <p:cNvPr id="1034" name="Picture 10" descr="C:\Users\X202\Downloads\monito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032" y="4710622"/>
            <a:ext cx="2834877" cy="158225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X202\Downloads\Menegcek Rekomendasi Di Front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321" y="4844272"/>
            <a:ext cx="1554756" cy="116008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53760" y="1301529"/>
            <a:ext cx="2464505" cy="1602012"/>
            <a:chOff x="4499823" y="1206468"/>
            <a:chExt cx="2016319" cy="1602012"/>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823" y="1206468"/>
              <a:ext cx="2016319" cy="1602012"/>
            </a:xfrm>
            <a:prstGeom prst="rect">
              <a:avLst/>
            </a:prstGeom>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5942" y="1413341"/>
              <a:ext cx="1578990" cy="103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8" name="Striped Right Arrow 27"/>
          <p:cNvSpPr/>
          <p:nvPr/>
        </p:nvSpPr>
        <p:spPr>
          <a:xfrm flipH="1">
            <a:off x="3458552" y="5311214"/>
            <a:ext cx="979188" cy="381072"/>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35" name="Rectangle 34"/>
          <p:cNvSpPr/>
          <p:nvPr/>
        </p:nvSpPr>
        <p:spPr>
          <a:xfrm>
            <a:off x="3025211" y="342669"/>
            <a:ext cx="7711092" cy="584775"/>
          </a:xfrm>
          <a:prstGeom prst="rect">
            <a:avLst/>
          </a:prstGeom>
        </p:spPr>
        <p:txBody>
          <a:bodyPr wrap="square">
            <a:spAutoFit/>
          </a:bodyPr>
          <a:lstStyle/>
          <a:p>
            <a:pPr algn="ctr"/>
            <a:r>
              <a:rPr lang="it-IT" sz="3200" b="1" dirty="0">
                <a:solidFill>
                  <a:srgbClr val="0070C0"/>
                </a:solidFill>
                <a:latin typeface="Franklin Gothic Medium Cond" panose="020B0606030402020204" pitchFamily="34" charset="0"/>
              </a:rPr>
              <a:t>Pengajuan </a:t>
            </a:r>
            <a:r>
              <a:rPr lang="it-IT" sz="3200" b="1">
                <a:solidFill>
                  <a:srgbClr val="0070C0"/>
                </a:solidFill>
                <a:latin typeface="Franklin Gothic Medium Cond" panose="020B0606030402020204" pitchFamily="34" charset="0"/>
              </a:rPr>
              <a:t>Rekomendasi dari </a:t>
            </a:r>
            <a:r>
              <a:rPr lang="it-IT" sz="3200" b="1" dirty="0">
                <a:solidFill>
                  <a:srgbClr val="0070C0"/>
                </a:solidFill>
                <a:latin typeface="Franklin Gothic Medium Cond" panose="020B0606030402020204" pitchFamily="34" charset="0"/>
              </a:rPr>
              <a:t>Sisi Pengguna</a:t>
            </a:r>
            <a:endParaRPr lang="it-IT" sz="3200" dirty="0">
              <a:solidFill>
                <a:srgbClr val="0070C0"/>
              </a:solidFill>
              <a:latin typeface="Franklin Gothic Medium Cond" panose="020B0606030402020204" pitchFamily="34" charset="0"/>
            </a:endParaRPr>
          </a:p>
        </p:txBody>
      </p:sp>
      <p:pic>
        <p:nvPicPr>
          <p:cNvPr id="19" name="Picture 18">
            <a:extLst>
              <a:ext uri="{FF2B5EF4-FFF2-40B4-BE49-F238E27FC236}">
                <a16:creationId xmlns:a16="http://schemas.microsoft.com/office/drawing/2014/main" id="{642D4288-4F36-4399-AC79-7146CADBC9E4}"/>
              </a:ext>
            </a:extLst>
          </p:cNvPr>
          <p:cNvPicPr>
            <a:picLocks noChangeAspect="1"/>
          </p:cNvPicPr>
          <p:nvPr/>
        </p:nvPicPr>
        <p:blipFill rotWithShape="1">
          <a:blip r:embed="rId6"/>
          <a:srcRect l="3715" t="16769" r="4878" b="7000"/>
          <a:stretch/>
        </p:blipFill>
        <p:spPr>
          <a:xfrm>
            <a:off x="3985452" y="1281083"/>
            <a:ext cx="3835714" cy="1555055"/>
          </a:xfrm>
          <a:prstGeom prst="rect">
            <a:avLst/>
          </a:prstGeom>
          <a:ln w="3175">
            <a:solidFill>
              <a:schemeClr val="tx1"/>
            </a:solidFill>
          </a:ln>
        </p:spPr>
      </p:pic>
      <p:sp>
        <p:nvSpPr>
          <p:cNvPr id="21" name="Rectangle 20"/>
          <p:cNvSpPr/>
          <p:nvPr/>
        </p:nvSpPr>
        <p:spPr>
          <a:xfrm>
            <a:off x="7045654" y="1167605"/>
            <a:ext cx="879163" cy="1753209"/>
          </a:xfrm>
          <a:prstGeom prst="rect">
            <a:avLst/>
          </a:prstGeom>
          <a:noFill/>
          <a:ln>
            <a:solidFill>
              <a:srgbClr val="C8402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Striped Right Arrow 22"/>
          <p:cNvSpPr/>
          <p:nvPr/>
        </p:nvSpPr>
        <p:spPr>
          <a:xfrm>
            <a:off x="2856423" y="1806105"/>
            <a:ext cx="931451" cy="357166"/>
          </a:xfrm>
          <a:prstGeom prst="striped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grpSp>
        <p:nvGrpSpPr>
          <p:cNvPr id="24" name="Group 23"/>
          <p:cNvGrpSpPr/>
          <p:nvPr/>
        </p:nvGrpSpPr>
        <p:grpSpPr>
          <a:xfrm>
            <a:off x="9353513" y="2780581"/>
            <a:ext cx="2511961" cy="1677859"/>
            <a:chOff x="1183779" y="2231951"/>
            <a:chExt cx="7920880" cy="4883507"/>
          </a:xfrm>
        </p:grpSpPr>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3779" y="2231951"/>
              <a:ext cx="7920880" cy="4883507"/>
            </a:xfrm>
            <a:prstGeom prst="rect">
              <a:avLst/>
            </a:prstGeom>
          </p:spPr>
        </p:pic>
        <p:pic>
          <p:nvPicPr>
            <p:cNvPr id="26" name="Picture 25"/>
            <p:cNvPicPr>
              <a:picLocks noChangeAspect="1"/>
            </p:cNvPicPr>
            <p:nvPr/>
          </p:nvPicPr>
          <p:blipFill>
            <a:blip r:embed="rId8"/>
            <a:stretch>
              <a:fillRect/>
            </a:stretch>
          </p:blipFill>
          <p:spPr>
            <a:xfrm>
              <a:off x="2119883" y="2808015"/>
              <a:ext cx="6012668" cy="3312368"/>
            </a:xfrm>
            <a:prstGeom prst="rect">
              <a:avLst/>
            </a:prstGeom>
          </p:spPr>
        </p:pic>
      </p:grpSp>
      <p:sp>
        <p:nvSpPr>
          <p:cNvPr id="29" name="TextBox 28"/>
          <p:cNvSpPr txBox="1"/>
          <p:nvPr/>
        </p:nvSpPr>
        <p:spPr>
          <a:xfrm>
            <a:off x="4659082" y="2856494"/>
            <a:ext cx="2785791" cy="400110"/>
          </a:xfrm>
          <a:prstGeom prst="rect">
            <a:avLst/>
          </a:prstGeom>
          <a:noFill/>
        </p:spPr>
        <p:txBody>
          <a:bodyPr wrap="square" rtlCol="0">
            <a:spAutoFit/>
          </a:bodyPr>
          <a:lstStyle>
            <a:defPPr>
              <a:defRPr lang="en-US"/>
            </a:defPPr>
            <a:lvl1pPr algn="ctr">
              <a:defRPr sz="2000" i="1">
                <a:solidFill>
                  <a:schemeClr val="accent1">
                    <a:lumMod val="50000"/>
                  </a:schemeClr>
                </a:solidFill>
                <a:latin typeface="Adobe Arabic" panose="02040503050201020203" pitchFamily="18" charset="-78"/>
                <a:cs typeface="Adobe Arabic" panose="02040503050201020203" pitchFamily="18" charset="-78"/>
              </a:defRPr>
            </a:lvl1pPr>
          </a:lstStyle>
          <a:p>
            <a:r>
              <a:rPr lang="en-ID"/>
              <a:t>Pilih menu Rekomendasi</a:t>
            </a:r>
            <a:endParaRPr lang="en-ID" dirty="0"/>
          </a:p>
        </p:txBody>
      </p:sp>
      <p:sp>
        <p:nvSpPr>
          <p:cNvPr id="30" name="TextBox 29"/>
          <p:cNvSpPr txBox="1"/>
          <p:nvPr/>
        </p:nvSpPr>
        <p:spPr>
          <a:xfrm>
            <a:off x="9294437" y="4439642"/>
            <a:ext cx="2785791" cy="400110"/>
          </a:xfrm>
          <a:prstGeom prst="rect">
            <a:avLst/>
          </a:prstGeom>
          <a:noFill/>
        </p:spPr>
        <p:txBody>
          <a:bodyPr wrap="square" rtlCol="0">
            <a:spAutoFit/>
          </a:bodyPr>
          <a:lstStyle>
            <a:defPPr>
              <a:defRPr lang="en-US"/>
            </a:defPPr>
            <a:lvl1pPr algn="ctr">
              <a:defRPr sz="2000" i="1">
                <a:solidFill>
                  <a:schemeClr val="accent1">
                    <a:lumMod val="50000"/>
                  </a:schemeClr>
                </a:solidFill>
                <a:latin typeface="Adobe Arabic" panose="02040503050201020203" pitchFamily="18" charset="-78"/>
                <a:cs typeface="Adobe Arabic" panose="02040503050201020203" pitchFamily="18" charset="-78"/>
              </a:defRPr>
            </a:lvl1pPr>
          </a:lstStyle>
          <a:p>
            <a:r>
              <a:rPr lang="en-ID"/>
              <a:t>Ajukan rekomendasi</a:t>
            </a:r>
            <a:endParaRPr lang="en-ID" dirty="0"/>
          </a:p>
        </p:txBody>
      </p:sp>
    </p:spTree>
    <p:extLst>
      <p:ext uri="{BB962C8B-B14F-4D97-AF65-F5344CB8AC3E}">
        <p14:creationId xmlns:p14="http://schemas.microsoft.com/office/powerpoint/2010/main" val="2292533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9" name="Google Shape;3729;p49"/>
          <p:cNvSpPr txBox="1">
            <a:spLocks noGrp="1"/>
          </p:cNvSpPr>
          <p:nvPr>
            <p:ph type="title"/>
          </p:nvPr>
        </p:nvSpPr>
        <p:spPr>
          <a:xfrm>
            <a:off x="1034812" y="1899806"/>
            <a:ext cx="4725254" cy="1356437"/>
          </a:xfrm>
          <a:prstGeom prst="rect">
            <a:avLst/>
          </a:prstGeom>
        </p:spPr>
        <p:txBody>
          <a:bodyPr spcFirstLastPara="1" wrap="square" lIns="121662" tIns="121662" rIns="121662" bIns="121662" anchor="b" anchorCtr="0">
            <a:noAutofit/>
          </a:bodyPr>
          <a:lstStyle/>
          <a:p>
            <a:pPr algn="l"/>
            <a:r>
              <a:rPr lang="en" sz="3600">
                <a:latin typeface="Adobe Fan Heiti Std B" panose="020B0700000000000000" pitchFamily="34" charset="-128"/>
                <a:ea typeface="Adobe Fan Heiti Std B" panose="020B0700000000000000" pitchFamily="34" charset="-128"/>
              </a:rPr>
              <a:t>FRONTEND APLIKASI ROMANTIK ONLINE</a:t>
            </a:r>
            <a:endParaRPr sz="3600">
              <a:latin typeface="Adobe Fan Heiti Std B" panose="020B0700000000000000" pitchFamily="34" charset="-128"/>
              <a:ea typeface="Adobe Fan Heiti Std B" panose="020B0700000000000000" pitchFamily="34" charset="-128"/>
            </a:endParaRPr>
          </a:p>
        </p:txBody>
      </p:sp>
      <p:sp>
        <p:nvSpPr>
          <p:cNvPr id="3730" name="Google Shape;3730;p49"/>
          <p:cNvSpPr txBox="1">
            <a:spLocks noGrp="1"/>
          </p:cNvSpPr>
          <p:nvPr>
            <p:ph type="body" idx="1"/>
          </p:nvPr>
        </p:nvSpPr>
        <p:spPr>
          <a:xfrm>
            <a:off x="1133236" y="3173444"/>
            <a:ext cx="3736688" cy="1093647"/>
          </a:xfrm>
          <a:prstGeom prst="rect">
            <a:avLst/>
          </a:prstGeom>
        </p:spPr>
        <p:txBody>
          <a:bodyPr spcFirstLastPara="1" vert="horz" wrap="square" lIns="121662" tIns="121662" rIns="121662" bIns="121662" numCol="1" anchor="t" anchorCtr="0" compatLnSpc="1">
            <a:prstTxWarp prst="textNoShape">
              <a:avLst/>
            </a:prstTxWarp>
            <a:noAutofit/>
          </a:bodyPr>
          <a:lstStyle/>
          <a:p>
            <a:pPr marL="0" indent="0">
              <a:spcAft>
                <a:spcPts val="2129"/>
              </a:spcAft>
              <a:buNone/>
            </a:pPr>
            <a:r>
              <a:rPr lang="en"/>
              <a:t>Tampilan Aplikasi Romantik Online dari Sisi Pengguna</a:t>
            </a:r>
            <a:endParaRPr/>
          </a:p>
        </p:txBody>
      </p:sp>
      <p:grpSp>
        <p:nvGrpSpPr>
          <p:cNvPr id="5" name="Group 4"/>
          <p:cNvGrpSpPr/>
          <p:nvPr/>
        </p:nvGrpSpPr>
        <p:grpSpPr>
          <a:xfrm>
            <a:off x="5865382" y="1270890"/>
            <a:ext cx="4486603" cy="3833001"/>
            <a:chOff x="5940077" y="820135"/>
            <a:chExt cx="4486603" cy="3833001"/>
          </a:xfrm>
        </p:grpSpPr>
        <p:sp>
          <p:nvSpPr>
            <p:cNvPr id="3727" name="Google Shape;3727;p49"/>
            <p:cNvSpPr/>
            <p:nvPr/>
          </p:nvSpPr>
          <p:spPr>
            <a:xfrm>
              <a:off x="5940077" y="820135"/>
              <a:ext cx="4486603" cy="3833001"/>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solidFill>
                  <a:schemeClr val="accent5">
                    <a:lumMod val="60000"/>
                    <a:lumOff val="40000"/>
                  </a:schemeClr>
                </a:solidFill>
              </a:endParaRPr>
            </a:p>
          </p:txBody>
        </p:sp>
        <p:pic>
          <p:nvPicPr>
            <p:cNvPr id="12" name="Picture 11"/>
            <p:cNvPicPr>
              <a:picLocks noChangeAspect="1"/>
            </p:cNvPicPr>
            <p:nvPr/>
          </p:nvPicPr>
          <p:blipFill>
            <a:blip r:embed="rId3"/>
            <a:stretch>
              <a:fillRect/>
            </a:stretch>
          </p:blipFill>
          <p:spPr>
            <a:xfrm>
              <a:off x="6087513" y="992058"/>
              <a:ext cx="4205325" cy="2824278"/>
            </a:xfrm>
            <a:prstGeom prst="rect">
              <a:avLst/>
            </a:prstGeom>
          </p:spPr>
        </p:pic>
      </p:grpSp>
      <p:grpSp>
        <p:nvGrpSpPr>
          <p:cNvPr id="6" name="Group 5"/>
          <p:cNvGrpSpPr/>
          <p:nvPr/>
        </p:nvGrpSpPr>
        <p:grpSpPr>
          <a:xfrm>
            <a:off x="9325251" y="3287388"/>
            <a:ext cx="2153077" cy="3162088"/>
            <a:chOff x="9259609" y="2931208"/>
            <a:chExt cx="2153077" cy="3162088"/>
          </a:xfrm>
        </p:grpSpPr>
        <p:grpSp>
          <p:nvGrpSpPr>
            <p:cNvPr id="2" name="Group 1"/>
            <p:cNvGrpSpPr/>
            <p:nvPr/>
          </p:nvGrpSpPr>
          <p:grpSpPr>
            <a:xfrm>
              <a:off x="9259609" y="2931208"/>
              <a:ext cx="2153077" cy="3162088"/>
              <a:chOff x="8948492" y="3121291"/>
              <a:chExt cx="1923179" cy="2655474"/>
            </a:xfrm>
          </p:grpSpPr>
          <p:sp>
            <p:nvSpPr>
              <p:cNvPr id="3731" name="Google Shape;3731;p49"/>
              <p:cNvSpPr/>
              <p:nvPr/>
            </p:nvSpPr>
            <p:spPr>
              <a:xfrm>
                <a:off x="8948492" y="3121291"/>
                <a:ext cx="1923179" cy="2655474"/>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p>
            </p:txBody>
          </p:sp>
          <p:sp>
            <p:nvSpPr>
              <p:cNvPr id="3732" name="Google Shape;3732;p49"/>
              <p:cNvSpPr/>
              <p:nvPr/>
            </p:nvSpPr>
            <p:spPr>
              <a:xfrm>
                <a:off x="9107677" y="5398779"/>
                <a:ext cx="1634801" cy="228752"/>
              </a:xfrm>
              <a:prstGeom prst="rect">
                <a:avLst/>
              </a:pr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p>
            </p:txBody>
          </p:sp>
          <p:sp>
            <p:nvSpPr>
              <p:cNvPr id="3733" name="Google Shape;3733;p49"/>
              <p:cNvSpPr/>
              <p:nvPr/>
            </p:nvSpPr>
            <p:spPr>
              <a:xfrm>
                <a:off x="9859206" y="5495789"/>
                <a:ext cx="131742" cy="131742"/>
              </a:xfrm>
              <a:prstGeom prst="ellipse">
                <a:avLst/>
              </a:prstGeom>
              <a:solidFill>
                <a:srgbClr val="FFFF00"/>
              </a:solidFill>
              <a:ln>
                <a:noFill/>
              </a:ln>
            </p:spPr>
            <p:txBody>
              <a:bodyPr spcFirstLastPara="1" wrap="square" lIns="121662" tIns="121662" rIns="121662" bIns="121662" anchor="ctr" anchorCtr="0">
                <a:noAutofit/>
              </a:bodyPr>
              <a:lstStyle/>
              <a:p>
                <a:pPr>
                  <a:spcBef>
                    <a:spcPts val="0"/>
                  </a:spcBef>
                  <a:spcAft>
                    <a:spcPts val="0"/>
                  </a:spcAft>
                </a:pPr>
                <a:endParaRPr/>
              </a:p>
            </p:txBody>
          </p:sp>
        </p:grpSp>
        <p:pic>
          <p:nvPicPr>
            <p:cNvPr id="4" name="Picture 3"/>
            <p:cNvPicPr>
              <a:picLocks noChangeAspect="1"/>
            </p:cNvPicPr>
            <p:nvPr/>
          </p:nvPicPr>
          <p:blipFill rotWithShape="1">
            <a:blip r:embed="rId4"/>
            <a:srcRect l="9468" t="11152" r="55026" b="10405"/>
            <a:stretch/>
          </p:blipFill>
          <p:spPr>
            <a:xfrm>
              <a:off x="9486043" y="3190620"/>
              <a:ext cx="1731885" cy="2564866"/>
            </a:xfrm>
            <a:prstGeom prst="rect">
              <a:avLst/>
            </a:prstGeom>
          </p:spPr>
        </p:pic>
      </p:grpSp>
    </p:spTree>
    <p:extLst>
      <p:ext uri="{BB962C8B-B14F-4D97-AF65-F5344CB8AC3E}">
        <p14:creationId xmlns:p14="http://schemas.microsoft.com/office/powerpoint/2010/main" val="8793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747" y="1312863"/>
            <a:ext cx="4225091" cy="4057368"/>
          </a:xfrm>
          <a:prstGeom prst="rect">
            <a:avLst/>
          </a:prstGeom>
        </p:spPr>
      </p:pic>
      <p:sp>
        <p:nvSpPr>
          <p:cNvPr id="7" name="TextBox 6"/>
          <p:cNvSpPr txBox="1"/>
          <p:nvPr/>
        </p:nvSpPr>
        <p:spPr>
          <a:xfrm>
            <a:off x="241508" y="283086"/>
            <a:ext cx="2952328"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cara akses Romantik Online?</a:t>
            </a:r>
          </a:p>
        </p:txBody>
      </p:sp>
      <p:sp>
        <p:nvSpPr>
          <p:cNvPr id="64" name="TextBox 63"/>
          <p:cNvSpPr txBox="1"/>
          <p:nvPr/>
        </p:nvSpPr>
        <p:spPr>
          <a:xfrm>
            <a:off x="4565910" y="233846"/>
            <a:ext cx="2848421"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Akun untuk akses Romantik Online?</a:t>
            </a:r>
          </a:p>
        </p:txBody>
      </p:sp>
      <p:sp>
        <p:nvSpPr>
          <p:cNvPr id="65" name="TextBox 64"/>
          <p:cNvSpPr txBox="1"/>
          <p:nvPr/>
        </p:nvSpPr>
        <p:spPr>
          <a:xfrm>
            <a:off x="2423698" y="896723"/>
            <a:ext cx="2592288"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Alamat aplikasi romantik online? </a:t>
            </a:r>
          </a:p>
        </p:txBody>
      </p:sp>
      <p:sp>
        <p:nvSpPr>
          <p:cNvPr id="66" name="TextBox 65"/>
          <p:cNvSpPr txBox="1"/>
          <p:nvPr/>
        </p:nvSpPr>
        <p:spPr>
          <a:xfrm>
            <a:off x="8031225" y="2178139"/>
            <a:ext cx="385591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jika salah cakupan wilayah pemroses rekomendasi?</a:t>
            </a:r>
          </a:p>
        </p:txBody>
      </p:sp>
      <p:sp>
        <p:nvSpPr>
          <p:cNvPr id="67" name="TextBox 66"/>
          <p:cNvSpPr txBox="1"/>
          <p:nvPr/>
        </p:nvSpPr>
        <p:spPr>
          <a:xfrm>
            <a:off x="305671" y="1728356"/>
            <a:ext cx="385591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Apakah survei yang telah berjalan, boleh diajukan rekomendasi?</a:t>
            </a:r>
          </a:p>
        </p:txBody>
      </p:sp>
      <p:sp>
        <p:nvSpPr>
          <p:cNvPr id="68" name="TextBox 67"/>
          <p:cNvSpPr txBox="1"/>
          <p:nvPr/>
        </p:nvSpPr>
        <p:spPr>
          <a:xfrm>
            <a:off x="3559052" y="6127084"/>
            <a:ext cx="5142480"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jika rekomendasi sudah terlanjur diproses secara manual tanpa melalui aplikasi romantik?</a:t>
            </a:r>
          </a:p>
        </p:txBody>
      </p:sp>
      <p:sp>
        <p:nvSpPr>
          <p:cNvPr id="69" name="TextBox 68"/>
          <p:cNvSpPr txBox="1"/>
          <p:nvPr/>
        </p:nvSpPr>
        <p:spPr>
          <a:xfrm>
            <a:off x="8329032" y="4178171"/>
            <a:ext cx="3558107"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peranan walidata dalam rekomendasi?</a:t>
            </a:r>
          </a:p>
        </p:txBody>
      </p:sp>
      <p:sp>
        <p:nvSpPr>
          <p:cNvPr id="70" name="TextBox 69"/>
          <p:cNvSpPr txBox="1"/>
          <p:nvPr/>
        </p:nvSpPr>
        <p:spPr>
          <a:xfrm>
            <a:off x="8480040" y="1223659"/>
            <a:ext cx="3626089" cy="87716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cara melihat contoh-contoh surat rekomendasi yang sudah terbit?</a:t>
            </a:r>
          </a:p>
        </p:txBody>
      </p:sp>
      <p:sp>
        <p:nvSpPr>
          <p:cNvPr id="8" name="TextBox 7"/>
          <p:cNvSpPr txBox="1"/>
          <p:nvPr/>
        </p:nvSpPr>
        <p:spPr>
          <a:xfrm>
            <a:off x="4150306" y="4585897"/>
            <a:ext cx="3959975" cy="707886"/>
          </a:xfrm>
          <a:prstGeom prst="rect">
            <a:avLst/>
          </a:prstGeom>
          <a:noFill/>
        </p:spPr>
        <p:txBody>
          <a:bodyPr wrap="square" rtlCol="0">
            <a:spAutoFit/>
          </a:bodyPr>
          <a:lstStyle/>
          <a:p>
            <a:pPr algn="ctr"/>
            <a:r>
              <a:rPr lang="en-ID" sz="2000">
                <a:solidFill>
                  <a:srgbClr val="00B0F0"/>
                </a:solidFill>
              </a:rPr>
              <a:t>FAQ Teknis</a:t>
            </a:r>
          </a:p>
          <a:p>
            <a:pPr algn="ctr"/>
            <a:r>
              <a:rPr lang="en-ID" sz="2000">
                <a:solidFill>
                  <a:srgbClr val="00B0F0"/>
                </a:solidFill>
              </a:rPr>
              <a:t>Rekomendasi Kegiatan Statistik</a:t>
            </a:r>
          </a:p>
        </p:txBody>
      </p:sp>
      <p:sp>
        <p:nvSpPr>
          <p:cNvPr id="72" name="TextBox 71"/>
          <p:cNvSpPr txBox="1"/>
          <p:nvPr/>
        </p:nvSpPr>
        <p:spPr>
          <a:xfrm>
            <a:off x="400906" y="5462986"/>
            <a:ext cx="3760679"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Apa saja yang perlu diperiksa dari pengajuan rekomendasi yang masuk?</a:t>
            </a:r>
          </a:p>
        </p:txBody>
      </p:sp>
      <p:sp>
        <p:nvSpPr>
          <p:cNvPr id="73" name="TextBox 72"/>
          <p:cNvSpPr txBox="1"/>
          <p:nvPr/>
        </p:nvSpPr>
        <p:spPr>
          <a:xfrm>
            <a:off x="208198" y="4601286"/>
            <a:ext cx="385591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Batasan-batasan dari status rekomendasi?</a:t>
            </a:r>
          </a:p>
        </p:txBody>
      </p:sp>
      <p:sp>
        <p:nvSpPr>
          <p:cNvPr id="74" name="TextBox 73"/>
          <p:cNvSpPr txBox="1"/>
          <p:nvPr/>
        </p:nvSpPr>
        <p:spPr>
          <a:xfrm>
            <a:off x="8379305" y="3049159"/>
            <a:ext cx="3586888"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BPS Prov memonitor rekomendasi di satker BPS kabkot?</a:t>
            </a:r>
          </a:p>
        </p:txBody>
      </p:sp>
      <p:sp>
        <p:nvSpPr>
          <p:cNvPr id="75" name="TextBox 74"/>
          <p:cNvSpPr txBox="1"/>
          <p:nvPr/>
        </p:nvSpPr>
        <p:spPr>
          <a:xfrm>
            <a:off x="8215539" y="5307183"/>
            <a:ext cx="3914419" cy="87716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jika ada pengajuan yang salah konsep antara kompromin dengan survei?</a:t>
            </a:r>
          </a:p>
        </p:txBody>
      </p:sp>
      <p:sp>
        <p:nvSpPr>
          <p:cNvPr id="18" name="TextBox 17"/>
          <p:cNvSpPr txBox="1"/>
          <p:nvPr/>
        </p:nvSpPr>
        <p:spPr>
          <a:xfrm>
            <a:off x="400906" y="2552220"/>
            <a:ext cx="385591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Bagaimana cara ujicoba di Aplikasi Romantik Online?</a:t>
            </a:r>
          </a:p>
        </p:txBody>
      </p:sp>
      <p:sp>
        <p:nvSpPr>
          <p:cNvPr id="19" name="TextBox 18"/>
          <p:cNvSpPr txBox="1"/>
          <p:nvPr/>
        </p:nvSpPr>
        <p:spPr>
          <a:xfrm>
            <a:off x="294392" y="3494644"/>
            <a:ext cx="385591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Apakah operator bisa menghapus FS3 atau FPKPA yang sudah terekam?</a:t>
            </a:r>
          </a:p>
        </p:txBody>
      </p:sp>
      <p:sp>
        <p:nvSpPr>
          <p:cNvPr id="20" name="TextBox 19"/>
          <p:cNvSpPr txBox="1"/>
          <p:nvPr/>
        </p:nvSpPr>
        <p:spPr>
          <a:xfrm>
            <a:off x="7668270" y="385934"/>
            <a:ext cx="3443694" cy="615553"/>
          </a:xfrm>
          <a:prstGeom prst="rect">
            <a:avLst/>
          </a:prstGeom>
          <a:noFill/>
        </p:spPr>
        <p:txBody>
          <a:bodyPr wrap="square" rtlCol="0">
            <a:spAutoFit/>
          </a:bodyPr>
          <a:lstStyle/>
          <a:p>
            <a:pPr algn="ctr"/>
            <a:r>
              <a:rPr lang="en-ID" sz="1700">
                <a:solidFill>
                  <a:schemeClr val="bg1">
                    <a:lumMod val="65000"/>
                  </a:schemeClr>
                </a:solidFill>
                <a:latin typeface="Maiandra GD" panose="020E0502030308020204" pitchFamily="34" charset="0"/>
              </a:rPr>
              <a:t>Apakah dalam 1 satker BPS, boleh memiliki akun lebih dari 1?</a:t>
            </a:r>
          </a:p>
        </p:txBody>
      </p:sp>
    </p:spTree>
    <p:extLst>
      <p:ext uri="{BB962C8B-B14F-4D97-AF65-F5344CB8AC3E}">
        <p14:creationId xmlns:p14="http://schemas.microsoft.com/office/powerpoint/2010/main" val="247655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759" t="8950" r="12718" b="7898"/>
          <a:stretch/>
        </p:blipFill>
        <p:spPr>
          <a:xfrm>
            <a:off x="3396152" y="548680"/>
            <a:ext cx="8352928" cy="5428084"/>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581500163"/>
              </p:ext>
            </p:extLst>
          </p:nvPr>
        </p:nvGraphicFramePr>
        <p:xfrm>
          <a:off x="611486" y="1642960"/>
          <a:ext cx="4225327" cy="5014954"/>
        </p:xfrm>
        <a:graphic>
          <a:graphicData uri="http://schemas.openxmlformats.org/presentationml/2006/ole">
            <mc:AlternateContent xmlns:mc="http://schemas.openxmlformats.org/markup-compatibility/2006">
              <mc:Choice xmlns:v="urn:schemas-microsoft-com:vml" Requires="v">
                <p:oleObj name="Acrobat Document" r:id="rId3" imgW="5828911" imgH="7543536" progId="Acrobat.Document.DC">
                  <p:embed/>
                </p:oleObj>
              </mc:Choice>
              <mc:Fallback>
                <p:oleObj name="Acrobat Document" r:id="rId3" imgW="5828911" imgH="7543536" progId="Acrobat.Document.DC">
                  <p:embed/>
                  <p:pic>
                    <p:nvPicPr>
                      <p:cNvPr id="0" name=""/>
                      <p:cNvPicPr/>
                      <p:nvPr/>
                    </p:nvPicPr>
                    <p:blipFill>
                      <a:blip r:embed="rId4"/>
                      <a:stretch>
                        <a:fillRect/>
                      </a:stretch>
                    </p:blipFill>
                    <p:spPr>
                      <a:xfrm>
                        <a:off x="611486" y="1642960"/>
                        <a:ext cx="4225327" cy="5014954"/>
                      </a:xfrm>
                      <a:prstGeom prst="rect">
                        <a:avLst/>
                      </a:prstGeom>
                      <a:ln>
                        <a:solidFill>
                          <a:schemeClr val="accent6">
                            <a:lumMod val="75000"/>
                          </a:schemeClr>
                        </a:solidFill>
                      </a:ln>
                    </p:spPr>
                  </p:pic>
                </p:oleObj>
              </mc:Fallback>
            </mc:AlternateContent>
          </a:graphicData>
        </a:graphic>
      </p:graphicFrame>
      <p:sp>
        <p:nvSpPr>
          <p:cNvPr id="6" name="Rounded Rectangle 5"/>
          <p:cNvSpPr/>
          <p:nvPr/>
        </p:nvSpPr>
        <p:spPr>
          <a:xfrm>
            <a:off x="9468470" y="4407546"/>
            <a:ext cx="1224136" cy="341065"/>
          </a:xfrm>
          <a:prstGeom prst="roundRect">
            <a:avLst/>
          </a:prstGeom>
          <a:no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p:cNvSpPr txBox="1"/>
          <p:nvPr/>
        </p:nvSpPr>
        <p:spPr>
          <a:xfrm>
            <a:off x="323454" y="332656"/>
            <a:ext cx="2808312" cy="923330"/>
          </a:xfrm>
          <a:prstGeom prst="rect">
            <a:avLst/>
          </a:prstGeom>
          <a:solidFill>
            <a:srgbClr val="FFFFAF"/>
          </a:solidFill>
        </p:spPr>
        <p:txBody>
          <a:bodyPr wrap="square" rtlCol="0">
            <a:spAutoFit/>
          </a:bodyPr>
          <a:lstStyle/>
          <a:p>
            <a:r>
              <a:rPr lang="en-ID" b="1">
                <a:solidFill>
                  <a:schemeClr val="accent5">
                    <a:lumMod val="50000"/>
                  </a:schemeClr>
                </a:solidFill>
                <a:latin typeface="+mj-lt"/>
              </a:rPr>
              <a:t>Panduan Aplikasi Romantik Online dari sisi Pengguna K/L/I/D</a:t>
            </a:r>
          </a:p>
        </p:txBody>
      </p:sp>
      <p:cxnSp>
        <p:nvCxnSpPr>
          <p:cNvPr id="17" name="Google Shape;3820;p54"/>
          <p:cNvCxnSpPr/>
          <p:nvPr/>
        </p:nvCxnSpPr>
        <p:spPr>
          <a:xfrm flipH="1">
            <a:off x="4776615" y="4578078"/>
            <a:ext cx="4475831" cy="0"/>
          </a:xfrm>
          <a:prstGeom prst="straightConnector1">
            <a:avLst/>
          </a:prstGeom>
          <a:noFill/>
          <a:ln w="9525" cap="flat" cmpd="sng">
            <a:solidFill>
              <a:schemeClr val="accent6">
                <a:lumMod val="75000"/>
              </a:schemeClr>
            </a:solidFill>
            <a:prstDash val="solid"/>
            <a:round/>
            <a:headEnd type="oval" w="med" len="med"/>
            <a:tailEnd type="stealth" w="lg" len="lg"/>
          </a:ln>
        </p:spPr>
      </p:cxnSp>
    </p:spTree>
    <p:extLst>
      <p:ext uri="{BB962C8B-B14F-4D97-AF65-F5344CB8AC3E}">
        <p14:creationId xmlns:p14="http://schemas.microsoft.com/office/powerpoint/2010/main" val="747789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pPr>
              <a:defRPr/>
            </a:pPr>
            <a:fld id="{CB417EC2-EC7B-43AB-93C6-A95299EDFA5F}" type="slidenum">
              <a:rPr lang="en-US" smtClean="0">
                <a:solidFill>
                  <a:srgbClr val="1D528D"/>
                </a:solidFill>
              </a:rPr>
              <a:pPr>
                <a:defRPr/>
              </a:pPr>
              <a:t>21</a:t>
            </a:fld>
            <a:endParaRPr lang="en-US" dirty="0">
              <a:solidFill>
                <a:srgbClr val="1D528D"/>
              </a:solidFill>
            </a:endParaRPr>
          </a:p>
        </p:txBody>
      </p:sp>
      <p:sp>
        <p:nvSpPr>
          <p:cNvPr id="7" name="Rectangle 6"/>
          <p:cNvSpPr/>
          <p:nvPr/>
        </p:nvSpPr>
        <p:spPr>
          <a:xfrm>
            <a:off x="3794779" y="80177"/>
            <a:ext cx="6336704" cy="584775"/>
          </a:xfrm>
          <a:prstGeom prst="rect">
            <a:avLst/>
          </a:prstGeom>
        </p:spPr>
        <p:txBody>
          <a:bodyPr wrap="square">
            <a:spAutoFit/>
          </a:bodyPr>
          <a:lstStyle/>
          <a:p>
            <a:pPr algn="ctr"/>
            <a:r>
              <a:rPr lang="it-IT" sz="3200" b="1">
                <a:solidFill>
                  <a:srgbClr val="0070C0"/>
                </a:solidFill>
                <a:latin typeface="Franklin Gothic Medium Cond" panose="020B0606030402020204" pitchFamily="34" charset="0"/>
              </a:rPr>
              <a:t>Menu Rekomendasi - Pengantar</a:t>
            </a:r>
            <a:endParaRPr lang="it-IT" sz="3200" dirty="0">
              <a:solidFill>
                <a:srgbClr val="0070C0"/>
              </a:solidFill>
              <a:latin typeface="Franklin Gothic Medium Cond" panose="020B0606030402020204" pitchFamily="34" charset="0"/>
            </a:endParaRPr>
          </a:p>
        </p:txBody>
      </p:sp>
      <p:pic>
        <p:nvPicPr>
          <p:cNvPr id="9" name="Picture 8"/>
          <p:cNvPicPr>
            <a:picLocks noChangeAspect="1"/>
          </p:cNvPicPr>
          <p:nvPr/>
        </p:nvPicPr>
        <p:blipFill rotWithShape="1">
          <a:blip r:embed="rId2"/>
          <a:srcRect l="6800" t="8950" r="7984" b="3688"/>
          <a:stretch/>
        </p:blipFill>
        <p:spPr>
          <a:xfrm>
            <a:off x="2337024" y="799795"/>
            <a:ext cx="9736227" cy="6056387"/>
          </a:xfrm>
          <a:prstGeom prst="rect">
            <a:avLst/>
          </a:prstGeom>
        </p:spPr>
      </p:pic>
      <p:sp>
        <p:nvSpPr>
          <p:cNvPr id="10" name="Left Brace 9"/>
          <p:cNvSpPr/>
          <p:nvPr/>
        </p:nvSpPr>
        <p:spPr>
          <a:xfrm>
            <a:off x="1915714" y="3856004"/>
            <a:ext cx="596339" cy="2526606"/>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1" name="TextBox 10"/>
          <p:cNvSpPr txBox="1"/>
          <p:nvPr/>
        </p:nvSpPr>
        <p:spPr>
          <a:xfrm>
            <a:off x="179438" y="4657642"/>
            <a:ext cx="1872208" cy="923330"/>
          </a:xfrm>
          <a:prstGeom prst="rect">
            <a:avLst/>
          </a:prstGeom>
          <a:noFill/>
        </p:spPr>
        <p:txBody>
          <a:bodyPr wrap="square" rtlCol="0">
            <a:spAutoFit/>
          </a:bodyPr>
          <a:lstStyle/>
          <a:p>
            <a:pPr algn="ctr"/>
            <a:r>
              <a:rPr lang="en-ID">
                <a:solidFill>
                  <a:schemeClr val="accent6">
                    <a:lumMod val="75000"/>
                  </a:schemeClr>
                </a:solidFill>
                <a:latin typeface="+mj-lt"/>
              </a:rPr>
              <a:t>Unduh FS3 dan FP-KPA melalui menu halaman ini</a:t>
            </a:r>
          </a:p>
        </p:txBody>
      </p:sp>
      <p:sp>
        <p:nvSpPr>
          <p:cNvPr id="12" name="TextBox 11"/>
          <p:cNvSpPr txBox="1"/>
          <p:nvPr/>
        </p:nvSpPr>
        <p:spPr>
          <a:xfrm>
            <a:off x="267651" y="2617373"/>
            <a:ext cx="1695781" cy="923330"/>
          </a:xfrm>
          <a:prstGeom prst="rect">
            <a:avLst/>
          </a:prstGeom>
          <a:noFill/>
        </p:spPr>
        <p:txBody>
          <a:bodyPr wrap="square" rtlCol="0">
            <a:spAutoFit/>
          </a:bodyPr>
          <a:lstStyle/>
          <a:p>
            <a:pPr algn="ctr"/>
            <a:r>
              <a:rPr lang="en-ID">
                <a:solidFill>
                  <a:schemeClr val="accent6">
                    <a:lumMod val="75000"/>
                  </a:schemeClr>
                </a:solidFill>
                <a:latin typeface="+mj-lt"/>
              </a:rPr>
              <a:t>Booklet Rekomendasi dalam Infografis</a:t>
            </a:r>
          </a:p>
        </p:txBody>
      </p:sp>
      <p:grpSp>
        <p:nvGrpSpPr>
          <p:cNvPr id="14" name="Google Shape;4530;p66"/>
          <p:cNvGrpSpPr/>
          <p:nvPr/>
        </p:nvGrpSpPr>
        <p:grpSpPr>
          <a:xfrm rot="10800000">
            <a:off x="1803659" y="2920427"/>
            <a:ext cx="820448" cy="158610"/>
            <a:chOff x="4662475" y="1976500"/>
            <a:chExt cx="68725" cy="36625"/>
          </a:xfrm>
          <a:solidFill>
            <a:schemeClr val="accent6">
              <a:lumMod val="75000"/>
            </a:schemeClr>
          </a:solidFill>
        </p:grpSpPr>
        <p:sp>
          <p:nvSpPr>
            <p:cNvPr id="15" name="Google Shape;4531;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2;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33;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ounded Rectangle 1"/>
          <p:cNvSpPr/>
          <p:nvPr/>
        </p:nvSpPr>
        <p:spPr>
          <a:xfrm>
            <a:off x="2051646" y="713288"/>
            <a:ext cx="4608512" cy="1365429"/>
          </a:xfrm>
          <a:prstGeom prst="roundRect">
            <a:avLst/>
          </a:prstGeom>
          <a:no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p:cNvSpPr txBox="1"/>
          <p:nvPr/>
        </p:nvSpPr>
        <p:spPr>
          <a:xfrm>
            <a:off x="1211213" y="1130195"/>
            <a:ext cx="857218" cy="369332"/>
          </a:xfrm>
          <a:prstGeom prst="rect">
            <a:avLst/>
          </a:prstGeom>
          <a:noFill/>
        </p:spPr>
        <p:txBody>
          <a:bodyPr wrap="square" rtlCol="0">
            <a:spAutoFit/>
          </a:bodyPr>
          <a:lstStyle/>
          <a:p>
            <a:pPr algn="ctr"/>
            <a:r>
              <a:rPr lang="en-ID">
                <a:solidFill>
                  <a:schemeClr val="accent6">
                    <a:lumMod val="75000"/>
                  </a:schemeClr>
                </a:solidFill>
                <a:latin typeface="+mj-lt"/>
              </a:rPr>
              <a:t>Menu</a:t>
            </a:r>
          </a:p>
        </p:txBody>
      </p:sp>
    </p:spTree>
    <p:extLst>
      <p:ext uri="{BB962C8B-B14F-4D97-AF65-F5344CB8AC3E}">
        <p14:creationId xmlns:p14="http://schemas.microsoft.com/office/powerpoint/2010/main" val="934578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08030" y="476672"/>
            <a:ext cx="5616624" cy="707886"/>
          </a:xfrm>
          <a:prstGeom prst="rect">
            <a:avLst/>
          </a:prstGeom>
        </p:spPr>
        <p:txBody>
          <a:bodyPr wrap="square">
            <a:spAutoFit/>
          </a:bodyPr>
          <a:lstStyle/>
          <a:p>
            <a:pPr algn="ctr"/>
            <a:r>
              <a:rPr lang="it-IT" sz="4000" b="1">
                <a:solidFill>
                  <a:srgbClr val="0070C0"/>
                </a:solidFill>
                <a:latin typeface="Franklin Gothic Medium Cond" panose="020B0606030402020204" pitchFamily="34" charset="0"/>
              </a:rPr>
              <a:t>Perekaman FS3 Elektronik</a:t>
            </a:r>
            <a:endParaRPr lang="it-IT" sz="4000" dirty="0">
              <a:solidFill>
                <a:srgbClr val="0070C0"/>
              </a:solidFill>
              <a:latin typeface="Franklin Gothic Medium Cond" panose="020B0606030402020204" pitchFamily="34" charset="0"/>
            </a:endParaRPr>
          </a:p>
        </p:txBody>
      </p:sp>
      <p:pic>
        <p:nvPicPr>
          <p:cNvPr id="2" name="Picture 1"/>
          <p:cNvPicPr>
            <a:picLocks noChangeAspect="1"/>
          </p:cNvPicPr>
          <p:nvPr/>
        </p:nvPicPr>
        <p:blipFill rotWithShape="1">
          <a:blip r:embed="rId2"/>
          <a:srcRect l="6209" t="8950" r="7984" b="4740"/>
          <a:stretch/>
        </p:blipFill>
        <p:spPr>
          <a:xfrm>
            <a:off x="3323436" y="1844824"/>
            <a:ext cx="8665314" cy="4900385"/>
          </a:xfrm>
          <a:prstGeom prst="rect">
            <a:avLst/>
          </a:prstGeom>
        </p:spPr>
      </p:pic>
      <p:pic>
        <p:nvPicPr>
          <p:cNvPr id="7" name="Picture 6"/>
          <p:cNvPicPr>
            <a:picLocks noChangeAspect="1"/>
          </p:cNvPicPr>
          <p:nvPr/>
        </p:nvPicPr>
        <p:blipFill rotWithShape="1">
          <a:blip r:embed="rId3"/>
          <a:srcRect l="6801" t="29112" r="9167" b="24739"/>
          <a:stretch/>
        </p:blipFill>
        <p:spPr>
          <a:xfrm>
            <a:off x="0" y="116632"/>
            <a:ext cx="5147990" cy="2460547"/>
          </a:xfrm>
          <a:prstGeom prst="rect">
            <a:avLst/>
          </a:prstGeom>
          <a:ln>
            <a:noFill/>
          </a:ln>
        </p:spPr>
      </p:pic>
      <p:grpSp>
        <p:nvGrpSpPr>
          <p:cNvPr id="3" name="Group 2"/>
          <p:cNvGrpSpPr/>
          <p:nvPr/>
        </p:nvGrpSpPr>
        <p:grpSpPr>
          <a:xfrm>
            <a:off x="1763058" y="2622831"/>
            <a:ext cx="6373264" cy="738501"/>
            <a:chOff x="1763058" y="2622831"/>
            <a:chExt cx="6373264" cy="738501"/>
          </a:xfrm>
        </p:grpSpPr>
        <p:sp>
          <p:nvSpPr>
            <p:cNvPr id="4" name="Rounded Rectangular Callout 3"/>
            <p:cNvSpPr/>
            <p:nvPr/>
          </p:nvSpPr>
          <p:spPr>
            <a:xfrm>
              <a:off x="5616042" y="2816933"/>
              <a:ext cx="2520280" cy="504056"/>
            </a:xfrm>
            <a:prstGeom prst="wedgeRoundRectCallout">
              <a:avLst>
                <a:gd name="adj1" fmla="val -77602"/>
                <a:gd name="adj2" fmla="val 25676"/>
                <a:gd name="adj3" fmla="val 16667"/>
              </a:avLst>
            </a:prstGeom>
            <a:solidFill>
              <a:srgbClr val="FFFF99"/>
            </a:solidFill>
            <a:ln w="952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a:solidFill>
                    <a:schemeClr val="accent6">
                      <a:lumMod val="75000"/>
                    </a:schemeClr>
                  </a:solidFill>
                </a:rPr>
                <a:t>Panduan Pengisian FS3</a:t>
              </a:r>
            </a:p>
          </p:txBody>
        </p:sp>
        <p:grpSp>
          <p:nvGrpSpPr>
            <p:cNvPr id="10" name="Google Shape;4534;p66"/>
            <p:cNvGrpSpPr/>
            <p:nvPr/>
          </p:nvGrpSpPr>
          <p:grpSpPr>
            <a:xfrm rot="1422220">
              <a:off x="1763058" y="2622831"/>
              <a:ext cx="1789118" cy="388203"/>
              <a:chOff x="4920150" y="1977875"/>
              <a:chExt cx="68525" cy="33800"/>
            </a:xfrm>
            <a:solidFill>
              <a:schemeClr val="accent5">
                <a:lumMod val="60000"/>
                <a:lumOff val="40000"/>
              </a:schemeClr>
            </a:solidFill>
          </p:grpSpPr>
          <p:sp>
            <p:nvSpPr>
              <p:cNvPr id="11" name="Google Shape;4535;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6;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37;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solidFill>
                  <a:schemeClr val="accent6">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ounded Rectangle 13"/>
            <p:cNvSpPr/>
            <p:nvPr/>
          </p:nvSpPr>
          <p:spPr>
            <a:xfrm>
              <a:off x="3263339" y="2890062"/>
              <a:ext cx="1728192" cy="471270"/>
            </a:xfrm>
            <a:prstGeom prst="roundRect">
              <a:avLst/>
            </a:prstGeom>
            <a:no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572905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800" t="16318" r="7984" b="5792"/>
          <a:stretch/>
        </p:blipFill>
        <p:spPr>
          <a:xfrm>
            <a:off x="0" y="2132857"/>
            <a:ext cx="8748390" cy="4725144"/>
          </a:xfrm>
          <a:prstGeom prst="rect">
            <a:avLst/>
          </a:prstGeom>
        </p:spPr>
      </p:pic>
      <p:sp>
        <p:nvSpPr>
          <p:cNvPr id="8" name="Rectangle 7"/>
          <p:cNvSpPr/>
          <p:nvPr/>
        </p:nvSpPr>
        <p:spPr>
          <a:xfrm>
            <a:off x="1043534" y="387722"/>
            <a:ext cx="5616624" cy="1323439"/>
          </a:xfrm>
          <a:prstGeom prst="rect">
            <a:avLst/>
          </a:prstGeom>
        </p:spPr>
        <p:txBody>
          <a:bodyPr wrap="square">
            <a:spAutoFit/>
          </a:bodyPr>
          <a:lstStyle/>
          <a:p>
            <a:pPr algn="ctr"/>
            <a:r>
              <a:rPr lang="it-IT" sz="4000" b="1">
                <a:solidFill>
                  <a:srgbClr val="0070C0"/>
                </a:solidFill>
                <a:latin typeface="Franklin Gothic Medium Cond" panose="020B0606030402020204" pitchFamily="34" charset="0"/>
              </a:rPr>
              <a:t>Perekaman FP-KPA Elektronik</a:t>
            </a:r>
            <a:endParaRPr lang="it-IT" sz="4000" dirty="0">
              <a:solidFill>
                <a:srgbClr val="0070C0"/>
              </a:solidFill>
              <a:latin typeface="Franklin Gothic Medium Cond" panose="020B0606030402020204" pitchFamily="34" charset="0"/>
            </a:endParaRPr>
          </a:p>
        </p:txBody>
      </p:sp>
      <p:pic>
        <p:nvPicPr>
          <p:cNvPr id="6" name="Picture 5"/>
          <p:cNvPicPr>
            <a:picLocks noChangeAspect="1"/>
          </p:cNvPicPr>
          <p:nvPr/>
        </p:nvPicPr>
        <p:blipFill rotWithShape="1">
          <a:blip r:embed="rId3"/>
          <a:srcRect l="6801" t="8950" r="9167" b="24739"/>
          <a:stretch/>
        </p:blipFill>
        <p:spPr>
          <a:xfrm>
            <a:off x="6160510" y="-33974"/>
            <a:ext cx="5976664" cy="3030926"/>
          </a:xfrm>
          <a:prstGeom prst="rect">
            <a:avLst/>
          </a:prstGeom>
        </p:spPr>
      </p:pic>
      <p:grpSp>
        <p:nvGrpSpPr>
          <p:cNvPr id="9" name="Google Shape;4534;p66"/>
          <p:cNvGrpSpPr/>
          <p:nvPr/>
        </p:nvGrpSpPr>
        <p:grpSpPr>
          <a:xfrm rot="8598017">
            <a:off x="8471044" y="3285139"/>
            <a:ext cx="1789118" cy="388203"/>
            <a:chOff x="4920150" y="1977875"/>
            <a:chExt cx="68525" cy="33800"/>
          </a:xfrm>
          <a:solidFill>
            <a:schemeClr val="accent6">
              <a:lumMod val="75000"/>
            </a:schemeClr>
          </a:solidFill>
        </p:grpSpPr>
        <p:sp>
          <p:nvSpPr>
            <p:cNvPr id="10" name="Google Shape;4535;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6;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37;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8857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1446" y="891435"/>
            <a:ext cx="6984776" cy="735692"/>
          </a:xfrm>
          <a:prstGeom prst="rect">
            <a:avLst/>
          </a:prstGeom>
        </p:spPr>
        <p:txBody>
          <a:bodyPr/>
          <a:lst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pitchFamily="34" charset="0"/>
              </a:defRPr>
            </a:lvl2pPr>
            <a:lvl3pPr algn="l" rtl="0" eaLnBrk="0" fontAlgn="base" hangingPunct="0">
              <a:spcBef>
                <a:spcPct val="0"/>
              </a:spcBef>
              <a:spcAft>
                <a:spcPct val="0"/>
              </a:spcAft>
              <a:defRPr sz="4000">
                <a:solidFill>
                  <a:schemeClr val="bg1"/>
                </a:solidFill>
                <a:latin typeface="Arial" pitchFamily="34" charset="0"/>
              </a:defRPr>
            </a:lvl3pPr>
            <a:lvl4pPr algn="l" rtl="0" eaLnBrk="0" fontAlgn="base" hangingPunct="0">
              <a:spcBef>
                <a:spcPct val="0"/>
              </a:spcBef>
              <a:spcAft>
                <a:spcPct val="0"/>
              </a:spcAft>
              <a:defRPr sz="4000">
                <a:solidFill>
                  <a:schemeClr val="bg1"/>
                </a:solidFill>
                <a:latin typeface="Arial" pitchFamily="34" charset="0"/>
              </a:defRPr>
            </a:lvl4pPr>
            <a:lvl5pPr algn="l" rtl="0" eaLnBrk="0" fontAlgn="base" hangingPunct="0">
              <a:spcBef>
                <a:spcPct val="0"/>
              </a:spcBef>
              <a:spcAft>
                <a:spcPct val="0"/>
              </a:spcAft>
              <a:defRPr sz="4000">
                <a:solidFill>
                  <a:schemeClr val="bg1"/>
                </a:solidFill>
                <a:latin typeface="Arial" pitchFamily="34" charset="0"/>
              </a:defRPr>
            </a:lvl5pPr>
            <a:lvl6pPr marL="457200" algn="l" rtl="0" eaLnBrk="1" fontAlgn="base" hangingPunct="1">
              <a:spcBef>
                <a:spcPct val="0"/>
              </a:spcBef>
              <a:spcAft>
                <a:spcPct val="0"/>
              </a:spcAft>
              <a:defRPr sz="4000">
                <a:solidFill>
                  <a:schemeClr val="bg1"/>
                </a:solidFill>
                <a:latin typeface="Arial" pitchFamily="34" charset="0"/>
              </a:defRPr>
            </a:lvl6pPr>
            <a:lvl7pPr marL="914400" algn="l" rtl="0" eaLnBrk="1" fontAlgn="base" hangingPunct="1">
              <a:spcBef>
                <a:spcPct val="0"/>
              </a:spcBef>
              <a:spcAft>
                <a:spcPct val="0"/>
              </a:spcAft>
              <a:defRPr sz="4000">
                <a:solidFill>
                  <a:schemeClr val="bg1"/>
                </a:solidFill>
                <a:latin typeface="Arial" pitchFamily="34" charset="0"/>
              </a:defRPr>
            </a:lvl7pPr>
            <a:lvl8pPr marL="1371600" algn="l" rtl="0" eaLnBrk="1" fontAlgn="base" hangingPunct="1">
              <a:spcBef>
                <a:spcPct val="0"/>
              </a:spcBef>
              <a:spcAft>
                <a:spcPct val="0"/>
              </a:spcAft>
              <a:defRPr sz="4000">
                <a:solidFill>
                  <a:schemeClr val="bg1"/>
                </a:solidFill>
                <a:latin typeface="Arial" pitchFamily="34" charset="0"/>
              </a:defRPr>
            </a:lvl8pPr>
            <a:lvl9pPr marL="1828800" algn="l" rtl="0" eaLnBrk="1" fontAlgn="base" hangingPunct="1">
              <a:spcBef>
                <a:spcPct val="0"/>
              </a:spcBef>
              <a:spcAft>
                <a:spcPct val="0"/>
              </a:spcAft>
              <a:defRPr sz="4000">
                <a:solidFill>
                  <a:schemeClr val="bg1"/>
                </a:solidFill>
                <a:latin typeface="Arial" pitchFamily="34" charset="0"/>
              </a:defRPr>
            </a:lvl9pPr>
          </a:lstStyle>
          <a:p>
            <a:pPr algn="ctr" eaLnBrk="1" hangingPunct="1"/>
            <a:endParaRPr lang="en-US" altLang="en-US" sz="2400" b="1" kern="0" dirty="0">
              <a:solidFill>
                <a:srgbClr val="000000"/>
              </a:solidFill>
              <a:latin typeface="Cambria" panose="02040503050406030204" pitchFamily="18" charset="0"/>
              <a:ea typeface="Cambria" panose="02040503050406030204" pitchFamily="18" charset="0"/>
              <a:cs typeface="Calibri" panose="020F0502020204030204" pitchFamily="34" charset="0"/>
            </a:endParaRPr>
          </a:p>
        </p:txBody>
      </p:sp>
      <p:sp>
        <p:nvSpPr>
          <p:cNvPr id="7" name="Rectangle 6"/>
          <p:cNvSpPr/>
          <p:nvPr/>
        </p:nvSpPr>
        <p:spPr>
          <a:xfrm>
            <a:off x="2915742" y="80889"/>
            <a:ext cx="6768752" cy="584775"/>
          </a:xfrm>
          <a:prstGeom prst="rect">
            <a:avLst/>
          </a:prstGeom>
        </p:spPr>
        <p:txBody>
          <a:bodyPr wrap="square">
            <a:spAutoFit/>
          </a:bodyPr>
          <a:lstStyle/>
          <a:p>
            <a:pPr algn="ctr"/>
            <a:r>
              <a:rPr lang="it-IT" sz="3200" b="1">
                <a:solidFill>
                  <a:srgbClr val="0070C0"/>
                </a:solidFill>
                <a:latin typeface="+mj-lt"/>
              </a:rPr>
              <a:t>Fitur Monitoring Rekomendasi</a:t>
            </a:r>
            <a:endParaRPr lang="it-IT" sz="3200" dirty="0">
              <a:solidFill>
                <a:srgbClr val="0070C0"/>
              </a:solidFill>
              <a:latin typeface="+mj-lt"/>
            </a:endParaRPr>
          </a:p>
        </p:txBody>
      </p:sp>
      <p:grpSp>
        <p:nvGrpSpPr>
          <p:cNvPr id="6" name="Group 5"/>
          <p:cNvGrpSpPr/>
          <p:nvPr/>
        </p:nvGrpSpPr>
        <p:grpSpPr>
          <a:xfrm>
            <a:off x="20229" y="3302208"/>
            <a:ext cx="12147959" cy="4139616"/>
            <a:chOff x="5690" y="2222455"/>
            <a:chExt cx="12147959" cy="4139616"/>
          </a:xfrm>
        </p:grpSpPr>
        <p:pic>
          <p:nvPicPr>
            <p:cNvPr id="2" name="Picture 1"/>
            <p:cNvPicPr>
              <a:picLocks noChangeAspect="1"/>
            </p:cNvPicPr>
            <p:nvPr/>
          </p:nvPicPr>
          <p:blipFill rotWithShape="1">
            <a:blip r:embed="rId2"/>
            <a:srcRect l="5617" t="22401" r="7392" b="33576"/>
            <a:stretch/>
          </p:blipFill>
          <p:spPr>
            <a:xfrm>
              <a:off x="5690" y="2222455"/>
              <a:ext cx="12147959" cy="3456384"/>
            </a:xfrm>
            <a:prstGeom prst="rect">
              <a:avLst/>
            </a:prstGeom>
            <a:ln>
              <a:solidFill>
                <a:schemeClr val="accent6">
                  <a:lumMod val="75000"/>
                </a:schemeClr>
              </a:solidFill>
            </a:ln>
          </p:spPr>
        </p:pic>
        <p:sp>
          <p:nvSpPr>
            <p:cNvPr id="9" name="Arc 8"/>
            <p:cNvSpPr/>
            <p:nvPr/>
          </p:nvSpPr>
          <p:spPr>
            <a:xfrm rot="15882396" flipV="1">
              <a:off x="8139347" y="2879060"/>
              <a:ext cx="3504802" cy="3461220"/>
            </a:xfrm>
            <a:prstGeom prst="arc">
              <a:avLst>
                <a:gd name="adj1" fmla="val 15427645"/>
                <a:gd name="adj2" fmla="val 19611186"/>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5" name="TextBox 4"/>
            <p:cNvSpPr txBox="1"/>
            <p:nvPr/>
          </p:nvSpPr>
          <p:spPr>
            <a:xfrm>
              <a:off x="7653731" y="2890328"/>
              <a:ext cx="3024336" cy="369332"/>
            </a:xfrm>
            <a:prstGeom prst="rect">
              <a:avLst/>
            </a:prstGeom>
            <a:solidFill>
              <a:srgbClr val="FFFFAF"/>
            </a:solidFill>
            <a:ln>
              <a:solidFill>
                <a:schemeClr val="accent6">
                  <a:lumMod val="75000"/>
                </a:schemeClr>
              </a:solidFill>
            </a:ln>
          </p:spPr>
          <p:txBody>
            <a:bodyPr wrap="square" rtlCol="0">
              <a:spAutoFit/>
            </a:bodyPr>
            <a:lstStyle/>
            <a:p>
              <a:pPr algn="ctr"/>
              <a:r>
                <a:rPr lang="en-ID">
                  <a:solidFill>
                    <a:schemeClr val="accent6">
                      <a:lumMod val="75000"/>
                    </a:schemeClr>
                  </a:solidFill>
                </a:rPr>
                <a:t>Lihat Catatan Pemeriksaan</a:t>
              </a:r>
            </a:p>
          </p:txBody>
        </p:sp>
      </p:grpSp>
      <p:pic>
        <p:nvPicPr>
          <p:cNvPr id="10" name="Picture 9"/>
          <p:cNvPicPr>
            <a:picLocks noChangeAspect="1"/>
          </p:cNvPicPr>
          <p:nvPr/>
        </p:nvPicPr>
        <p:blipFill rotWithShape="1">
          <a:blip r:embed="rId3"/>
          <a:srcRect l="6799" t="8950" r="52211" b="70782"/>
          <a:stretch/>
        </p:blipFill>
        <p:spPr>
          <a:xfrm>
            <a:off x="251446" y="975403"/>
            <a:ext cx="6120680" cy="1836357"/>
          </a:xfrm>
          <a:prstGeom prst="rect">
            <a:avLst/>
          </a:prstGeom>
          <a:ln>
            <a:solidFill>
              <a:schemeClr val="accent5">
                <a:lumMod val="50000"/>
              </a:schemeClr>
            </a:solidFill>
          </a:ln>
        </p:spPr>
      </p:pic>
      <p:cxnSp>
        <p:nvCxnSpPr>
          <p:cNvPr id="13" name="Curved Connector 12"/>
          <p:cNvCxnSpPr/>
          <p:nvPr/>
        </p:nvCxnSpPr>
        <p:spPr>
          <a:xfrm rot="16200000" flipH="1">
            <a:off x="4131266" y="2069462"/>
            <a:ext cx="1241362" cy="1224133"/>
          </a:xfrm>
          <a:prstGeom prst="curvedConnector3">
            <a:avLst>
              <a:gd name="adj1" fmla="val -15729"/>
            </a:avLst>
          </a:prstGeom>
          <a:ln w="12700" cmpd="sng">
            <a:solidFill>
              <a:schemeClr val="accent6">
                <a:lumMod val="75000"/>
              </a:schemeClr>
            </a:solidFill>
            <a:prstDash val="solid"/>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8" name="Arc 27"/>
          <p:cNvSpPr/>
          <p:nvPr/>
        </p:nvSpPr>
        <p:spPr>
          <a:xfrm rot="14479285" flipV="1">
            <a:off x="7550221" y="4780744"/>
            <a:ext cx="2668825" cy="3461220"/>
          </a:xfrm>
          <a:prstGeom prst="arc">
            <a:avLst>
              <a:gd name="adj1" fmla="val 15427645"/>
              <a:gd name="adj2" fmla="val 19611186"/>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29" name="TextBox 28"/>
          <p:cNvSpPr txBox="1"/>
          <p:nvPr/>
        </p:nvSpPr>
        <p:spPr>
          <a:xfrm>
            <a:off x="6084093" y="4880038"/>
            <a:ext cx="2819103" cy="369332"/>
          </a:xfrm>
          <a:prstGeom prst="rect">
            <a:avLst/>
          </a:prstGeom>
          <a:solidFill>
            <a:srgbClr val="FFFFAF"/>
          </a:solidFill>
          <a:ln>
            <a:solidFill>
              <a:schemeClr val="accent6">
                <a:lumMod val="75000"/>
              </a:schemeClr>
            </a:solidFill>
          </a:ln>
        </p:spPr>
        <p:txBody>
          <a:bodyPr wrap="square" rtlCol="0">
            <a:spAutoFit/>
          </a:bodyPr>
          <a:lstStyle/>
          <a:p>
            <a:pPr algn="ctr"/>
            <a:r>
              <a:rPr lang="en-ID">
                <a:solidFill>
                  <a:schemeClr val="accent6">
                    <a:lumMod val="75000"/>
                  </a:schemeClr>
                </a:solidFill>
              </a:rPr>
              <a:t>Upload File Pendukung</a:t>
            </a:r>
          </a:p>
        </p:txBody>
      </p:sp>
    </p:spTree>
    <p:extLst>
      <p:ext uri="{BB962C8B-B14F-4D97-AF65-F5344CB8AC3E}">
        <p14:creationId xmlns:p14="http://schemas.microsoft.com/office/powerpoint/2010/main" val="121297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69" t="16319" r="17453" b="3688"/>
          <a:stretch/>
        </p:blipFill>
        <p:spPr>
          <a:xfrm>
            <a:off x="2339678" y="188640"/>
            <a:ext cx="9656652" cy="6552728"/>
          </a:xfrm>
          <a:prstGeom prst="rect">
            <a:avLst/>
          </a:prstGeom>
        </p:spPr>
      </p:pic>
      <p:sp>
        <p:nvSpPr>
          <p:cNvPr id="3" name="TextBox 2"/>
          <p:cNvSpPr txBox="1"/>
          <p:nvPr/>
        </p:nvSpPr>
        <p:spPr>
          <a:xfrm>
            <a:off x="107430" y="1052736"/>
            <a:ext cx="3168352" cy="1569660"/>
          </a:xfrm>
          <a:prstGeom prst="rect">
            <a:avLst/>
          </a:prstGeom>
          <a:noFill/>
        </p:spPr>
        <p:txBody>
          <a:bodyPr wrap="square" rtlCol="0">
            <a:spAutoFit/>
          </a:bodyPr>
          <a:lstStyle/>
          <a:p>
            <a:r>
              <a:rPr lang="en-ID" sz="3200" b="1">
                <a:solidFill>
                  <a:schemeClr val="accent6">
                    <a:lumMod val="75000"/>
                  </a:schemeClr>
                </a:solidFill>
              </a:rPr>
              <a:t>Lihat </a:t>
            </a:r>
          </a:p>
          <a:p>
            <a:r>
              <a:rPr lang="en-ID" sz="3200" b="1">
                <a:solidFill>
                  <a:schemeClr val="accent6">
                    <a:lumMod val="75000"/>
                  </a:schemeClr>
                </a:solidFill>
              </a:rPr>
              <a:t>Catatan Pemeriksaan</a:t>
            </a:r>
          </a:p>
        </p:txBody>
      </p:sp>
    </p:spTree>
    <p:extLst>
      <p:ext uri="{BB962C8B-B14F-4D97-AF65-F5344CB8AC3E}">
        <p14:creationId xmlns:p14="http://schemas.microsoft.com/office/powerpoint/2010/main" val="866057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816" t="9025" r="15375" b="4665"/>
          <a:stretch/>
        </p:blipFill>
        <p:spPr>
          <a:xfrm>
            <a:off x="2627710" y="639211"/>
            <a:ext cx="9361039" cy="6197865"/>
          </a:xfrm>
          <a:prstGeom prst="rect">
            <a:avLst/>
          </a:prstGeom>
        </p:spPr>
      </p:pic>
      <p:sp>
        <p:nvSpPr>
          <p:cNvPr id="3" name="TextBox 2"/>
          <p:cNvSpPr txBox="1"/>
          <p:nvPr/>
        </p:nvSpPr>
        <p:spPr>
          <a:xfrm>
            <a:off x="179438" y="836712"/>
            <a:ext cx="3168352" cy="1569660"/>
          </a:xfrm>
          <a:prstGeom prst="rect">
            <a:avLst/>
          </a:prstGeom>
          <a:noFill/>
        </p:spPr>
        <p:txBody>
          <a:bodyPr wrap="square" rtlCol="0">
            <a:spAutoFit/>
          </a:bodyPr>
          <a:lstStyle/>
          <a:p>
            <a:r>
              <a:rPr lang="en-ID" sz="3200" b="1">
                <a:solidFill>
                  <a:schemeClr val="accent6">
                    <a:lumMod val="75000"/>
                  </a:schemeClr>
                </a:solidFill>
              </a:rPr>
              <a:t>Upload </a:t>
            </a:r>
          </a:p>
          <a:p>
            <a:r>
              <a:rPr lang="en-ID" sz="3200" b="1">
                <a:solidFill>
                  <a:schemeClr val="accent6">
                    <a:lumMod val="75000"/>
                  </a:schemeClr>
                </a:solidFill>
              </a:rPr>
              <a:t>File Pendukung</a:t>
            </a:r>
          </a:p>
        </p:txBody>
      </p:sp>
      <p:sp>
        <p:nvSpPr>
          <p:cNvPr id="4" name="TextBox 3"/>
          <p:cNvSpPr txBox="1"/>
          <p:nvPr/>
        </p:nvSpPr>
        <p:spPr>
          <a:xfrm>
            <a:off x="179438" y="2780928"/>
            <a:ext cx="2448272" cy="2031325"/>
          </a:xfrm>
          <a:prstGeom prst="rect">
            <a:avLst/>
          </a:prstGeom>
          <a:noFill/>
        </p:spPr>
        <p:txBody>
          <a:bodyPr wrap="square" rtlCol="0">
            <a:spAutoFit/>
          </a:bodyPr>
          <a:lstStyle/>
          <a:p>
            <a:pPr marL="285750" indent="-285750">
              <a:buFontTx/>
              <a:buChar char="-"/>
            </a:pPr>
            <a:r>
              <a:rPr lang="en-ID">
                <a:solidFill>
                  <a:schemeClr val="accent6">
                    <a:lumMod val="75000"/>
                  </a:schemeClr>
                </a:solidFill>
              </a:rPr>
              <a:t>Surat Pengantar</a:t>
            </a:r>
          </a:p>
          <a:p>
            <a:pPr marL="285750" indent="-285750">
              <a:buFontTx/>
              <a:buChar char="-"/>
            </a:pPr>
            <a:r>
              <a:rPr lang="en-ID">
                <a:solidFill>
                  <a:schemeClr val="accent6">
                    <a:lumMod val="75000"/>
                  </a:schemeClr>
                </a:solidFill>
              </a:rPr>
              <a:t>Publikasi</a:t>
            </a:r>
          </a:p>
          <a:p>
            <a:pPr marL="285750" indent="-285750">
              <a:buFontTx/>
              <a:buChar char="-"/>
            </a:pPr>
            <a:r>
              <a:rPr lang="en-ID">
                <a:solidFill>
                  <a:schemeClr val="accent6">
                    <a:lumMod val="75000"/>
                  </a:schemeClr>
                </a:solidFill>
              </a:rPr>
              <a:t>Metadata</a:t>
            </a:r>
          </a:p>
          <a:p>
            <a:pPr marL="285750" indent="-285750">
              <a:buFontTx/>
              <a:buChar char="-"/>
            </a:pPr>
            <a:r>
              <a:rPr lang="en-ID">
                <a:solidFill>
                  <a:schemeClr val="accent6">
                    <a:lumMod val="75000"/>
                  </a:schemeClr>
                </a:solidFill>
              </a:rPr>
              <a:t>Panduan </a:t>
            </a:r>
          </a:p>
          <a:p>
            <a:pPr marL="285750" indent="-285750">
              <a:buFontTx/>
              <a:buChar char="-"/>
            </a:pPr>
            <a:r>
              <a:rPr lang="en-ID">
                <a:solidFill>
                  <a:schemeClr val="accent6">
                    <a:lumMod val="75000"/>
                  </a:schemeClr>
                </a:solidFill>
              </a:rPr>
              <a:t>Kuesioner</a:t>
            </a:r>
          </a:p>
          <a:p>
            <a:pPr marL="285750" indent="-285750">
              <a:buFontTx/>
              <a:buChar char="-"/>
            </a:pPr>
            <a:r>
              <a:rPr lang="en-ID">
                <a:solidFill>
                  <a:schemeClr val="accent6">
                    <a:lumMod val="75000"/>
                  </a:schemeClr>
                </a:solidFill>
              </a:rPr>
              <a:t>dll</a:t>
            </a:r>
          </a:p>
          <a:p>
            <a:pPr marL="285750" indent="-285750">
              <a:buFontTx/>
              <a:buChar char="-"/>
            </a:pPr>
            <a:endParaRPr lang="en-ID">
              <a:solidFill>
                <a:schemeClr val="accent6">
                  <a:lumMod val="75000"/>
                </a:schemeClr>
              </a:solidFill>
            </a:endParaRPr>
          </a:p>
        </p:txBody>
      </p:sp>
    </p:spTree>
    <p:extLst>
      <p:ext uri="{BB962C8B-B14F-4D97-AF65-F5344CB8AC3E}">
        <p14:creationId xmlns:p14="http://schemas.microsoft.com/office/powerpoint/2010/main" val="143438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1534" t="15266" r="12720" b="4740"/>
          <a:stretch/>
        </p:blipFill>
        <p:spPr>
          <a:xfrm>
            <a:off x="172197" y="1271702"/>
            <a:ext cx="9436304" cy="5567717"/>
          </a:xfrm>
          <a:prstGeom prst="rect">
            <a:avLst/>
          </a:prstGeom>
        </p:spPr>
      </p:pic>
      <p:sp>
        <p:nvSpPr>
          <p:cNvPr id="9" name="Rectangle 8"/>
          <p:cNvSpPr/>
          <p:nvPr/>
        </p:nvSpPr>
        <p:spPr>
          <a:xfrm>
            <a:off x="251446" y="127748"/>
            <a:ext cx="3456384" cy="646331"/>
          </a:xfrm>
          <a:prstGeom prst="rect">
            <a:avLst/>
          </a:prstGeom>
        </p:spPr>
        <p:txBody>
          <a:bodyPr wrap="square">
            <a:spAutoFit/>
          </a:bodyPr>
          <a:lstStyle/>
          <a:p>
            <a:pPr algn="ctr"/>
            <a:r>
              <a:rPr lang="it-IT" sz="3600" b="1">
                <a:solidFill>
                  <a:srgbClr val="0070C0"/>
                </a:solidFill>
                <a:latin typeface="+mj-lt"/>
              </a:rPr>
              <a:t>Menu Pencarian</a:t>
            </a:r>
            <a:endParaRPr lang="it-IT" sz="3600" dirty="0">
              <a:solidFill>
                <a:srgbClr val="0070C0"/>
              </a:solidFill>
              <a:latin typeface="+mj-lt"/>
            </a:endParaRPr>
          </a:p>
        </p:txBody>
      </p:sp>
      <p:pic>
        <p:nvPicPr>
          <p:cNvPr id="10" name="Picture 9"/>
          <p:cNvPicPr>
            <a:picLocks noChangeAspect="1"/>
          </p:cNvPicPr>
          <p:nvPr/>
        </p:nvPicPr>
        <p:blipFill rotWithShape="1">
          <a:blip r:embed="rId3"/>
          <a:srcRect l="13311" t="13471" r="14644" b="24739"/>
          <a:stretch/>
        </p:blipFill>
        <p:spPr>
          <a:xfrm>
            <a:off x="4497629" y="127748"/>
            <a:ext cx="7443668" cy="3589284"/>
          </a:xfrm>
          <a:prstGeom prst="rect">
            <a:avLst/>
          </a:prstGeom>
          <a:ln>
            <a:solidFill>
              <a:schemeClr val="accent6">
                <a:lumMod val="75000"/>
              </a:schemeClr>
            </a:solidFill>
          </a:ln>
        </p:spPr>
      </p:pic>
      <p:sp>
        <p:nvSpPr>
          <p:cNvPr id="3" name="Arc 2"/>
          <p:cNvSpPr/>
          <p:nvPr/>
        </p:nvSpPr>
        <p:spPr>
          <a:xfrm rot="15250288">
            <a:off x="6941420" y="2342182"/>
            <a:ext cx="3294978" cy="2297097"/>
          </a:xfrm>
          <a:prstGeom prst="arc">
            <a:avLst>
              <a:gd name="adj1" fmla="val 12230193"/>
              <a:gd name="adj2" fmla="val 18075909"/>
            </a:avLst>
          </a:prstGeom>
          <a:ln w="38100">
            <a:solidFill>
              <a:schemeClr val="accent6">
                <a:lumMod val="7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11" name="Rounded Rectangle 10"/>
          <p:cNvSpPr/>
          <p:nvPr/>
        </p:nvSpPr>
        <p:spPr>
          <a:xfrm>
            <a:off x="-1" y="3490730"/>
            <a:ext cx="3628581" cy="471270"/>
          </a:xfrm>
          <a:prstGeom prst="roundRect">
            <a:avLst/>
          </a:prstGeom>
          <a:no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TextBox 11"/>
          <p:cNvSpPr txBox="1"/>
          <p:nvPr/>
        </p:nvSpPr>
        <p:spPr>
          <a:xfrm>
            <a:off x="358314" y="654182"/>
            <a:ext cx="3744416" cy="584775"/>
          </a:xfrm>
          <a:prstGeom prst="rect">
            <a:avLst/>
          </a:prstGeom>
          <a:noFill/>
        </p:spPr>
        <p:txBody>
          <a:bodyPr wrap="square" rtlCol="0">
            <a:spAutoFit/>
          </a:bodyPr>
          <a:lstStyle/>
          <a:p>
            <a:r>
              <a:rPr lang="en-ID" sz="1600">
                <a:solidFill>
                  <a:schemeClr val="accent6">
                    <a:lumMod val="75000"/>
                  </a:schemeClr>
                </a:solidFill>
                <a:latin typeface="+mj-lt"/>
              </a:rPr>
              <a:t>Menampilkan rancangan kegiatan statistik yang sudah mendapatkan status LAYAK</a:t>
            </a:r>
          </a:p>
        </p:txBody>
      </p:sp>
    </p:spTree>
    <p:extLst>
      <p:ext uri="{BB962C8B-B14F-4D97-AF65-F5344CB8AC3E}">
        <p14:creationId xmlns:p14="http://schemas.microsoft.com/office/powerpoint/2010/main" val="2293221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9" name="Google Shape;3729;p49"/>
          <p:cNvSpPr txBox="1">
            <a:spLocks noGrp="1"/>
          </p:cNvSpPr>
          <p:nvPr>
            <p:ph type="title"/>
          </p:nvPr>
        </p:nvSpPr>
        <p:spPr>
          <a:xfrm>
            <a:off x="1034812" y="1899806"/>
            <a:ext cx="4725254" cy="1356437"/>
          </a:xfrm>
          <a:prstGeom prst="rect">
            <a:avLst/>
          </a:prstGeom>
        </p:spPr>
        <p:txBody>
          <a:bodyPr spcFirstLastPara="1" wrap="square" lIns="121662" tIns="121662" rIns="121662" bIns="121662" anchor="b" anchorCtr="0">
            <a:noAutofit/>
          </a:bodyPr>
          <a:lstStyle/>
          <a:p>
            <a:pPr algn="l"/>
            <a:r>
              <a:rPr lang="en" sz="3600">
                <a:latin typeface="Adobe Fan Heiti Std B" panose="020B0700000000000000" pitchFamily="34" charset="-128"/>
                <a:ea typeface="Adobe Fan Heiti Std B" panose="020B0700000000000000" pitchFamily="34" charset="-128"/>
              </a:rPr>
              <a:t>BACKEND APLIKASI ROMANTIK ONLINE</a:t>
            </a:r>
            <a:endParaRPr sz="3600">
              <a:latin typeface="Adobe Fan Heiti Std B" panose="020B0700000000000000" pitchFamily="34" charset="-128"/>
              <a:ea typeface="Adobe Fan Heiti Std B" panose="020B0700000000000000" pitchFamily="34" charset="-128"/>
            </a:endParaRPr>
          </a:p>
        </p:txBody>
      </p:sp>
      <p:sp>
        <p:nvSpPr>
          <p:cNvPr id="3730" name="Google Shape;3730;p49"/>
          <p:cNvSpPr txBox="1">
            <a:spLocks noGrp="1"/>
          </p:cNvSpPr>
          <p:nvPr>
            <p:ph type="body" idx="1"/>
          </p:nvPr>
        </p:nvSpPr>
        <p:spPr>
          <a:xfrm>
            <a:off x="1133236" y="3173444"/>
            <a:ext cx="3736688" cy="1093647"/>
          </a:xfrm>
          <a:prstGeom prst="rect">
            <a:avLst/>
          </a:prstGeom>
        </p:spPr>
        <p:txBody>
          <a:bodyPr spcFirstLastPara="1" vert="horz" wrap="square" lIns="121662" tIns="121662" rIns="121662" bIns="121662" numCol="1" anchor="t" anchorCtr="0" compatLnSpc="1">
            <a:prstTxWarp prst="textNoShape">
              <a:avLst/>
            </a:prstTxWarp>
            <a:noAutofit/>
          </a:bodyPr>
          <a:lstStyle/>
          <a:p>
            <a:pPr marL="0" indent="0">
              <a:spcAft>
                <a:spcPts val="2129"/>
              </a:spcAft>
              <a:buNone/>
            </a:pPr>
            <a:r>
              <a:rPr lang="en"/>
              <a:t>Tampilan Aplikasi Romantik Online dari Sisi Pengguna</a:t>
            </a:r>
            <a:endParaRPr/>
          </a:p>
        </p:txBody>
      </p:sp>
      <p:sp>
        <p:nvSpPr>
          <p:cNvPr id="3727" name="Google Shape;3727;p49"/>
          <p:cNvSpPr/>
          <p:nvPr/>
        </p:nvSpPr>
        <p:spPr>
          <a:xfrm>
            <a:off x="5865382" y="1270890"/>
            <a:ext cx="4971240" cy="3833001"/>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solidFill>
                <a:schemeClr val="accent5">
                  <a:lumMod val="60000"/>
                  <a:lumOff val="40000"/>
                </a:schemeClr>
              </a:solidFill>
            </a:endParaRPr>
          </a:p>
        </p:txBody>
      </p:sp>
      <p:pic>
        <p:nvPicPr>
          <p:cNvPr id="7" name="Picture 6"/>
          <p:cNvPicPr>
            <a:picLocks noChangeAspect="1"/>
          </p:cNvPicPr>
          <p:nvPr/>
        </p:nvPicPr>
        <p:blipFill rotWithShape="1">
          <a:blip r:embed="rId3"/>
          <a:srcRect t="10854" r="1063" b="6097"/>
          <a:stretch/>
        </p:blipFill>
        <p:spPr>
          <a:xfrm>
            <a:off x="6024864" y="1454765"/>
            <a:ext cx="4655709" cy="2873258"/>
          </a:xfrm>
          <a:prstGeom prst="rect">
            <a:avLst/>
          </a:prstGeom>
        </p:spPr>
      </p:pic>
      <p:grpSp>
        <p:nvGrpSpPr>
          <p:cNvPr id="2" name="Group 1"/>
          <p:cNvGrpSpPr/>
          <p:nvPr/>
        </p:nvGrpSpPr>
        <p:grpSpPr>
          <a:xfrm>
            <a:off x="9325251" y="3287388"/>
            <a:ext cx="2153077" cy="3162088"/>
            <a:chOff x="8948492" y="3121291"/>
            <a:chExt cx="1923179" cy="2655474"/>
          </a:xfrm>
        </p:grpSpPr>
        <p:sp>
          <p:nvSpPr>
            <p:cNvPr id="3731" name="Google Shape;3731;p49"/>
            <p:cNvSpPr/>
            <p:nvPr/>
          </p:nvSpPr>
          <p:spPr>
            <a:xfrm>
              <a:off x="8948492" y="3121291"/>
              <a:ext cx="1923179" cy="2655474"/>
            </a:xfrm>
            <a:custGeom>
              <a:avLst/>
              <a:gdLst/>
              <a:ahLst/>
              <a:cxnLst/>
              <a:rect l="l" t="t" r="r" b="b"/>
              <a:pathLst>
                <a:path w="61794" h="80189" extrusionOk="0">
                  <a:moveTo>
                    <a:pt x="55456" y="7079"/>
                  </a:moveTo>
                  <a:lnTo>
                    <a:pt x="55456" y="73399"/>
                  </a:lnTo>
                  <a:lnTo>
                    <a:pt x="6120" y="73399"/>
                  </a:lnTo>
                  <a:lnTo>
                    <a:pt x="6120" y="7079"/>
                  </a:lnTo>
                  <a:close/>
                  <a:moveTo>
                    <a:pt x="3241" y="0"/>
                  </a:moveTo>
                  <a:cubicBezTo>
                    <a:pt x="1430" y="0"/>
                    <a:pt x="0" y="1430"/>
                    <a:pt x="0" y="3241"/>
                  </a:cubicBezTo>
                  <a:lnTo>
                    <a:pt x="0" y="76947"/>
                  </a:lnTo>
                  <a:cubicBezTo>
                    <a:pt x="0" y="78758"/>
                    <a:pt x="1430" y="80188"/>
                    <a:pt x="3241" y="80188"/>
                  </a:cubicBezTo>
                  <a:lnTo>
                    <a:pt x="58534" y="80188"/>
                  </a:lnTo>
                  <a:cubicBezTo>
                    <a:pt x="60345" y="80188"/>
                    <a:pt x="61793" y="78758"/>
                    <a:pt x="61793" y="76947"/>
                  </a:cubicBezTo>
                  <a:lnTo>
                    <a:pt x="61793" y="3241"/>
                  </a:lnTo>
                  <a:cubicBezTo>
                    <a:pt x="61793" y="1430"/>
                    <a:pt x="60345" y="0"/>
                    <a:pt x="58534" y="0"/>
                  </a:cubicBezTo>
                  <a:close/>
                </a:path>
              </a:pathLst>
            </a:cu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p>
          </p:txBody>
        </p:sp>
        <p:sp>
          <p:nvSpPr>
            <p:cNvPr id="3732" name="Google Shape;3732;p49"/>
            <p:cNvSpPr/>
            <p:nvPr/>
          </p:nvSpPr>
          <p:spPr>
            <a:xfrm>
              <a:off x="9107677" y="5398779"/>
              <a:ext cx="1634801" cy="228752"/>
            </a:xfrm>
            <a:prstGeom prst="rect">
              <a:avLst/>
            </a:prstGeom>
            <a:solidFill>
              <a:srgbClr val="002060"/>
            </a:solidFill>
            <a:ln>
              <a:noFill/>
            </a:ln>
          </p:spPr>
          <p:txBody>
            <a:bodyPr spcFirstLastPara="1" wrap="square" lIns="121662" tIns="121662" rIns="121662" bIns="121662" anchor="ctr" anchorCtr="0">
              <a:noAutofit/>
            </a:bodyPr>
            <a:lstStyle/>
            <a:p>
              <a:pPr>
                <a:spcBef>
                  <a:spcPts val="0"/>
                </a:spcBef>
                <a:spcAft>
                  <a:spcPts val="0"/>
                </a:spcAft>
              </a:pPr>
              <a:endParaRPr/>
            </a:p>
          </p:txBody>
        </p:sp>
        <p:sp>
          <p:nvSpPr>
            <p:cNvPr id="3733" name="Google Shape;3733;p49"/>
            <p:cNvSpPr/>
            <p:nvPr/>
          </p:nvSpPr>
          <p:spPr>
            <a:xfrm>
              <a:off x="9837710" y="5587793"/>
              <a:ext cx="131742" cy="131742"/>
            </a:xfrm>
            <a:prstGeom prst="ellipse">
              <a:avLst/>
            </a:prstGeom>
            <a:solidFill>
              <a:srgbClr val="FFFF00"/>
            </a:solidFill>
            <a:ln>
              <a:noFill/>
            </a:ln>
          </p:spPr>
          <p:txBody>
            <a:bodyPr spcFirstLastPara="1" wrap="square" lIns="121662" tIns="121662" rIns="121662" bIns="121662" anchor="ctr" anchorCtr="0">
              <a:noAutofit/>
            </a:bodyPr>
            <a:lstStyle/>
            <a:p>
              <a:pPr>
                <a:spcBef>
                  <a:spcPts val="0"/>
                </a:spcBef>
                <a:spcAft>
                  <a:spcPts val="0"/>
                </a:spcAft>
              </a:pPr>
              <a:endParaRPr/>
            </a:p>
          </p:txBody>
        </p:sp>
      </p:grpSp>
      <p:pic>
        <p:nvPicPr>
          <p:cNvPr id="8" name="Picture 7"/>
          <p:cNvPicPr>
            <a:picLocks noChangeAspect="1"/>
          </p:cNvPicPr>
          <p:nvPr/>
        </p:nvPicPr>
        <p:blipFill rotWithShape="1">
          <a:blip r:embed="rId4"/>
          <a:srcRect l="21728" t="15160" r="44189" b="9066"/>
          <a:stretch/>
        </p:blipFill>
        <p:spPr>
          <a:xfrm>
            <a:off x="9486676" y="3469941"/>
            <a:ext cx="1830226" cy="2754511"/>
          </a:xfrm>
          <a:prstGeom prst="rect">
            <a:avLst/>
          </a:prstGeom>
        </p:spPr>
      </p:pic>
    </p:spTree>
    <p:extLst>
      <p:ext uri="{BB962C8B-B14F-4D97-AF65-F5344CB8AC3E}">
        <p14:creationId xmlns:p14="http://schemas.microsoft.com/office/powerpoint/2010/main" val="268741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694" y="389603"/>
            <a:ext cx="7711092" cy="584775"/>
          </a:xfrm>
          <a:prstGeom prst="rect">
            <a:avLst/>
          </a:prstGeom>
        </p:spPr>
        <p:txBody>
          <a:bodyPr wrap="square">
            <a:spAutoFit/>
          </a:bodyPr>
          <a:lstStyle/>
          <a:p>
            <a:pPr algn="ctr"/>
            <a:r>
              <a:rPr lang="it-IT" sz="3200" b="1" dirty="0">
                <a:solidFill>
                  <a:srgbClr val="0070C0"/>
                </a:solidFill>
                <a:latin typeface="Franklin Gothic Medium Cond" panose="020B0606030402020204" pitchFamily="34" charset="0"/>
              </a:rPr>
              <a:t>Fitur </a:t>
            </a:r>
            <a:r>
              <a:rPr lang="it-IT" sz="3200" b="1" i="1" dirty="0">
                <a:solidFill>
                  <a:srgbClr val="0070C0"/>
                </a:solidFill>
                <a:latin typeface="Franklin Gothic Medium Cond" panose="020B0606030402020204" pitchFamily="34" charset="0"/>
              </a:rPr>
              <a:t>Backend</a:t>
            </a:r>
            <a:r>
              <a:rPr lang="it-IT" sz="3200" b="1" dirty="0">
                <a:solidFill>
                  <a:srgbClr val="0070C0"/>
                </a:solidFill>
                <a:latin typeface="Franklin Gothic Medium Cond" panose="020B0606030402020204" pitchFamily="34" charset="0"/>
              </a:rPr>
              <a:t>  Aplikasi Romantik Online</a:t>
            </a:r>
            <a:endParaRPr lang="it-IT" sz="3200" dirty="0">
              <a:solidFill>
                <a:srgbClr val="0070C0"/>
              </a:solidFill>
              <a:latin typeface="Franklin Gothic Medium Cond" panose="020B0606030402020204" pitchFamily="34"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85" y="1362219"/>
            <a:ext cx="3386311" cy="505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355902" y="3047238"/>
            <a:ext cx="7565493" cy="3373359"/>
          </a:xfrm>
          <a:prstGeom prst="rect">
            <a:avLst/>
          </a:prstGeom>
          <a:noFill/>
        </p:spPr>
        <p:txBody>
          <a:bodyPr wrap="square" rtlCol="0">
            <a:spAutoFit/>
          </a:bodyPr>
          <a:lstStyle/>
          <a:p>
            <a:pPr>
              <a:lnSpc>
                <a:spcPct val="150000"/>
              </a:lnSpc>
            </a:pPr>
            <a:r>
              <a:rPr lang="en-ID" dirty="0" err="1">
                <a:solidFill>
                  <a:schemeClr val="accent1">
                    <a:lumMod val="50000"/>
                  </a:schemeClr>
                </a:solidFill>
                <a:latin typeface="+mj-lt"/>
              </a:rPr>
              <a:t>Terdapat</a:t>
            </a:r>
            <a:r>
              <a:rPr lang="en-ID" dirty="0">
                <a:solidFill>
                  <a:schemeClr val="accent1">
                    <a:lumMod val="50000"/>
                  </a:schemeClr>
                </a:solidFill>
                <a:latin typeface="+mj-lt"/>
              </a:rPr>
              <a:t> </a:t>
            </a:r>
            <a:r>
              <a:rPr lang="en-ID" dirty="0" err="1">
                <a:solidFill>
                  <a:schemeClr val="accent1">
                    <a:lumMod val="50000"/>
                  </a:schemeClr>
                </a:solidFill>
                <a:latin typeface="+mj-lt"/>
              </a:rPr>
              <a:t>beberapa</a:t>
            </a:r>
            <a:r>
              <a:rPr lang="en-ID" dirty="0">
                <a:solidFill>
                  <a:schemeClr val="accent1">
                    <a:lumMod val="50000"/>
                  </a:schemeClr>
                </a:solidFill>
                <a:latin typeface="+mj-lt"/>
              </a:rPr>
              <a:t> </a:t>
            </a:r>
            <a:r>
              <a:rPr lang="en-ID" dirty="0" err="1">
                <a:solidFill>
                  <a:schemeClr val="accent1">
                    <a:lumMod val="50000"/>
                  </a:schemeClr>
                </a:solidFill>
                <a:latin typeface="+mj-lt"/>
              </a:rPr>
              <a:t>fitur</a:t>
            </a:r>
            <a:r>
              <a:rPr lang="en-ID" dirty="0">
                <a:solidFill>
                  <a:schemeClr val="accent1">
                    <a:lumMod val="50000"/>
                  </a:schemeClr>
                </a:solidFill>
                <a:latin typeface="+mj-lt"/>
              </a:rPr>
              <a:t> </a:t>
            </a:r>
            <a:r>
              <a:rPr lang="en-ID" i="1" dirty="0">
                <a:solidFill>
                  <a:schemeClr val="accent1">
                    <a:lumMod val="50000"/>
                  </a:schemeClr>
                </a:solidFill>
                <a:latin typeface="+mj-lt"/>
              </a:rPr>
              <a:t>backend</a:t>
            </a:r>
            <a:r>
              <a:rPr lang="en-ID" dirty="0">
                <a:solidFill>
                  <a:schemeClr val="accent1">
                    <a:lumMod val="50000"/>
                  </a:schemeClr>
                </a:solidFill>
                <a:latin typeface="+mj-lt"/>
              </a:rPr>
              <a:t> </a:t>
            </a:r>
            <a:r>
              <a:rPr lang="en-ID" dirty="0" err="1">
                <a:solidFill>
                  <a:schemeClr val="accent1">
                    <a:lumMod val="50000"/>
                  </a:schemeClr>
                </a:solidFill>
                <a:latin typeface="+mj-lt"/>
              </a:rPr>
              <a:t>Aplikasi</a:t>
            </a:r>
            <a:r>
              <a:rPr lang="en-ID" dirty="0">
                <a:solidFill>
                  <a:schemeClr val="accent1">
                    <a:lumMod val="50000"/>
                  </a:schemeClr>
                </a:solidFill>
                <a:latin typeface="+mj-lt"/>
              </a:rPr>
              <a:t> </a:t>
            </a:r>
            <a:r>
              <a:rPr lang="en-ID" dirty="0" err="1">
                <a:solidFill>
                  <a:schemeClr val="accent1">
                    <a:lumMod val="50000"/>
                  </a:schemeClr>
                </a:solidFill>
                <a:latin typeface="+mj-lt"/>
              </a:rPr>
              <a:t>Romantik</a:t>
            </a:r>
            <a:r>
              <a:rPr lang="en-ID" dirty="0">
                <a:solidFill>
                  <a:schemeClr val="accent1">
                    <a:lumMod val="50000"/>
                  </a:schemeClr>
                </a:solidFill>
                <a:latin typeface="+mj-lt"/>
              </a:rPr>
              <a:t> Online:</a:t>
            </a:r>
          </a:p>
          <a:p>
            <a:pPr marL="457200" indent="-457200">
              <a:lnSpc>
                <a:spcPct val="150000"/>
              </a:lnSpc>
              <a:buAutoNum type="arabicPeriod"/>
            </a:pPr>
            <a:r>
              <a:rPr lang="en-ID" dirty="0">
                <a:solidFill>
                  <a:schemeClr val="accent1">
                    <a:lumMod val="50000"/>
                  </a:schemeClr>
                </a:solidFill>
                <a:latin typeface="+mj-lt"/>
              </a:rPr>
              <a:t>Dashboard</a:t>
            </a:r>
          </a:p>
          <a:p>
            <a:pPr marL="457200" indent="-457200">
              <a:lnSpc>
                <a:spcPct val="150000"/>
              </a:lnSpc>
              <a:buAutoNum type="arabicPeriod"/>
            </a:pPr>
            <a:r>
              <a:rPr lang="en-ID" dirty="0">
                <a:solidFill>
                  <a:schemeClr val="accent1">
                    <a:lumMod val="50000"/>
                  </a:schemeClr>
                </a:solidFill>
                <a:latin typeface="+mj-lt"/>
              </a:rPr>
              <a:t>Monitoring</a:t>
            </a:r>
          </a:p>
          <a:p>
            <a:pPr marL="457200" indent="-457200">
              <a:lnSpc>
                <a:spcPct val="150000"/>
              </a:lnSpc>
              <a:buAutoNum type="arabicPeriod"/>
            </a:pPr>
            <a:r>
              <a:rPr lang="en-ID" dirty="0" err="1">
                <a:solidFill>
                  <a:schemeClr val="accent1">
                    <a:lumMod val="50000"/>
                  </a:schemeClr>
                </a:solidFill>
                <a:latin typeface="+mj-lt"/>
              </a:rPr>
              <a:t>Rekomendasi</a:t>
            </a:r>
            <a:r>
              <a:rPr lang="en-ID" dirty="0">
                <a:solidFill>
                  <a:schemeClr val="accent1">
                    <a:lumMod val="50000"/>
                  </a:schemeClr>
                </a:solidFill>
                <a:latin typeface="+mj-lt"/>
              </a:rPr>
              <a:t> </a:t>
            </a:r>
            <a:r>
              <a:rPr lang="en-ID" dirty="0" err="1">
                <a:solidFill>
                  <a:schemeClr val="accent1">
                    <a:lumMod val="50000"/>
                  </a:schemeClr>
                </a:solidFill>
                <a:latin typeface="+mj-lt"/>
              </a:rPr>
              <a:t>Survei</a:t>
            </a:r>
            <a:endParaRPr lang="en-ID" dirty="0">
              <a:solidFill>
                <a:schemeClr val="accent1">
                  <a:lumMod val="50000"/>
                </a:schemeClr>
              </a:solidFill>
              <a:latin typeface="+mj-lt"/>
            </a:endParaRPr>
          </a:p>
          <a:p>
            <a:pPr marL="457200" indent="-457200">
              <a:lnSpc>
                <a:spcPct val="150000"/>
              </a:lnSpc>
              <a:buAutoNum type="arabicPeriod"/>
            </a:pPr>
            <a:r>
              <a:rPr lang="en-ID" dirty="0" err="1">
                <a:solidFill>
                  <a:schemeClr val="accent1">
                    <a:lumMod val="50000"/>
                  </a:schemeClr>
                </a:solidFill>
                <a:latin typeface="+mj-lt"/>
              </a:rPr>
              <a:t>Rekomendasi</a:t>
            </a:r>
            <a:r>
              <a:rPr lang="en-ID" dirty="0">
                <a:solidFill>
                  <a:schemeClr val="accent1">
                    <a:lumMod val="50000"/>
                  </a:schemeClr>
                </a:solidFill>
                <a:latin typeface="+mj-lt"/>
              </a:rPr>
              <a:t> </a:t>
            </a:r>
            <a:r>
              <a:rPr lang="en-ID" dirty="0" err="1">
                <a:solidFill>
                  <a:schemeClr val="accent1">
                    <a:lumMod val="50000"/>
                  </a:schemeClr>
                </a:solidFill>
                <a:latin typeface="+mj-lt"/>
              </a:rPr>
              <a:t>Kompromin</a:t>
            </a:r>
            <a:endParaRPr lang="en-ID" dirty="0">
              <a:solidFill>
                <a:schemeClr val="accent1">
                  <a:lumMod val="50000"/>
                </a:schemeClr>
              </a:solidFill>
              <a:latin typeface="+mj-lt"/>
            </a:endParaRPr>
          </a:p>
          <a:p>
            <a:pPr marL="457200" indent="-457200">
              <a:lnSpc>
                <a:spcPct val="150000"/>
              </a:lnSpc>
              <a:buAutoNum type="arabicPeriod"/>
            </a:pPr>
            <a:r>
              <a:rPr lang="en-ID" dirty="0">
                <a:solidFill>
                  <a:schemeClr val="accent1">
                    <a:lumMod val="50000"/>
                  </a:schemeClr>
                </a:solidFill>
                <a:latin typeface="+mj-lt"/>
              </a:rPr>
              <a:t>FAQ</a:t>
            </a:r>
          </a:p>
          <a:p>
            <a:pPr marL="457200" indent="-457200">
              <a:lnSpc>
                <a:spcPct val="150000"/>
              </a:lnSpc>
              <a:buAutoNum type="arabicPeriod"/>
            </a:pPr>
            <a:r>
              <a:rPr lang="en-ID" dirty="0">
                <a:solidFill>
                  <a:schemeClr val="accent1">
                    <a:lumMod val="50000"/>
                  </a:schemeClr>
                </a:solidFill>
                <a:latin typeface="+mj-lt"/>
              </a:rPr>
              <a:t>Forum</a:t>
            </a:r>
          </a:p>
          <a:p>
            <a:pPr marL="457200" indent="-457200">
              <a:lnSpc>
                <a:spcPct val="150000"/>
              </a:lnSpc>
              <a:buAutoNum type="arabicPeriod"/>
            </a:pPr>
            <a:r>
              <a:rPr lang="en-ID" dirty="0" err="1">
                <a:solidFill>
                  <a:schemeClr val="accent1">
                    <a:lumMod val="50000"/>
                  </a:schemeClr>
                </a:solidFill>
                <a:latin typeface="+mj-lt"/>
              </a:rPr>
              <a:t>Pengguna</a:t>
            </a:r>
            <a:endParaRPr lang="en-ID" dirty="0">
              <a:solidFill>
                <a:schemeClr val="accent1">
                  <a:lumMod val="50000"/>
                </a:schemeClr>
              </a:solidFill>
              <a:latin typeface="+mj-lt"/>
            </a:endParaRPr>
          </a:p>
        </p:txBody>
      </p:sp>
      <p:sp>
        <p:nvSpPr>
          <p:cNvPr id="5" name="TextBox 4"/>
          <p:cNvSpPr txBox="1"/>
          <p:nvPr/>
        </p:nvSpPr>
        <p:spPr>
          <a:xfrm>
            <a:off x="4329388" y="1378243"/>
            <a:ext cx="7299322" cy="1508105"/>
          </a:xfrm>
          <a:prstGeom prst="rect">
            <a:avLst/>
          </a:prstGeom>
          <a:solidFill>
            <a:srgbClr val="FFFF00"/>
          </a:solidFill>
        </p:spPr>
        <p:txBody>
          <a:bodyPr wrap="square" rtlCol="0">
            <a:spAutoFit/>
          </a:bodyPr>
          <a:lstStyle/>
          <a:p>
            <a:r>
              <a:rPr lang="en-ID">
                <a:solidFill>
                  <a:schemeClr val="accent1">
                    <a:lumMod val="50000"/>
                  </a:schemeClr>
                </a:solidFill>
                <a:latin typeface="+mj-lt"/>
              </a:rPr>
              <a:t>Akses Backend Aplikasi Romantik Online: </a:t>
            </a:r>
            <a:r>
              <a:rPr lang="en-ID" sz="2000" b="1">
                <a:solidFill>
                  <a:srgbClr val="0070C0"/>
                </a:solidFill>
                <a:latin typeface="+mj-lt"/>
              </a:rPr>
              <a:t>https://romantik.bps.go.id/webadmin  </a:t>
            </a:r>
          </a:p>
          <a:p>
            <a:endParaRPr lang="en-ID">
              <a:solidFill>
                <a:schemeClr val="accent1">
                  <a:lumMod val="50000"/>
                </a:schemeClr>
              </a:solidFill>
              <a:latin typeface="+mj-lt"/>
            </a:endParaRPr>
          </a:p>
          <a:p>
            <a:r>
              <a:rPr lang="en-ID">
                <a:solidFill>
                  <a:schemeClr val="accent1">
                    <a:lumMod val="50000"/>
                  </a:schemeClr>
                </a:solidFill>
                <a:latin typeface="+mj-lt"/>
              </a:rPr>
              <a:t>Akun default </a:t>
            </a:r>
            <a:r>
              <a:rPr lang="en-ID" dirty="0" err="1">
                <a:solidFill>
                  <a:schemeClr val="accent1">
                    <a:lumMod val="50000"/>
                  </a:schemeClr>
                </a:solidFill>
                <a:latin typeface="+mj-lt"/>
              </a:rPr>
              <a:t>romantik</a:t>
            </a:r>
            <a:r>
              <a:rPr lang="en-ID" dirty="0">
                <a:solidFill>
                  <a:schemeClr val="accent1">
                    <a:lumMod val="50000"/>
                  </a:schemeClr>
                </a:solidFill>
                <a:latin typeface="+mj-lt"/>
              </a:rPr>
              <a:t> </a:t>
            </a:r>
            <a:r>
              <a:rPr lang="en-ID" dirty="0" err="1">
                <a:solidFill>
                  <a:schemeClr val="accent1">
                    <a:lumMod val="50000"/>
                  </a:schemeClr>
                </a:solidFill>
                <a:latin typeface="+mj-lt"/>
              </a:rPr>
              <a:t>sama</a:t>
            </a:r>
            <a:r>
              <a:rPr lang="en-ID" dirty="0">
                <a:solidFill>
                  <a:schemeClr val="accent1">
                    <a:lumMod val="50000"/>
                  </a:schemeClr>
                </a:solidFill>
                <a:latin typeface="+mj-lt"/>
              </a:rPr>
              <a:t> </a:t>
            </a:r>
            <a:r>
              <a:rPr lang="en-ID" dirty="0" err="1">
                <a:solidFill>
                  <a:schemeClr val="accent1">
                    <a:lumMod val="50000"/>
                  </a:schemeClr>
                </a:solidFill>
                <a:latin typeface="+mj-lt"/>
              </a:rPr>
              <a:t>dengan</a:t>
            </a:r>
            <a:r>
              <a:rPr lang="en-ID" dirty="0">
                <a:solidFill>
                  <a:schemeClr val="accent1">
                    <a:lumMod val="50000"/>
                  </a:schemeClr>
                </a:solidFill>
                <a:latin typeface="+mj-lt"/>
              </a:rPr>
              <a:t> </a:t>
            </a:r>
            <a:r>
              <a:rPr lang="en-ID" err="1">
                <a:solidFill>
                  <a:schemeClr val="accent1">
                    <a:lumMod val="50000"/>
                  </a:schemeClr>
                </a:solidFill>
                <a:latin typeface="+mj-lt"/>
              </a:rPr>
              <a:t>akun</a:t>
            </a:r>
            <a:r>
              <a:rPr lang="en-ID">
                <a:solidFill>
                  <a:schemeClr val="accent1">
                    <a:lumMod val="50000"/>
                  </a:schemeClr>
                </a:solidFill>
                <a:latin typeface="+mj-lt"/>
              </a:rPr>
              <a:t> yang digunakan pada backend SIRuSa (sudah didistribusikan ke BPS Provinsi)</a:t>
            </a:r>
            <a:endParaRPr lang="en-ID" b="1" dirty="0">
              <a:solidFill>
                <a:schemeClr val="accent1">
                  <a:lumMod val="50000"/>
                </a:schemeClr>
              </a:solidFill>
              <a:latin typeface="+mj-lt"/>
            </a:endParaRPr>
          </a:p>
        </p:txBody>
      </p:sp>
    </p:spTree>
    <p:extLst>
      <p:ext uri="{BB962C8B-B14F-4D97-AF65-F5344CB8AC3E}">
        <p14:creationId xmlns:p14="http://schemas.microsoft.com/office/powerpoint/2010/main" val="103304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6"/>
        <p:cNvGrpSpPr/>
        <p:nvPr/>
      </p:nvGrpSpPr>
      <p:grpSpPr>
        <a:xfrm>
          <a:off x="0" y="0"/>
          <a:ext cx="0" cy="0"/>
          <a:chOff x="0" y="0"/>
          <a:chExt cx="0" cy="0"/>
        </a:xfrm>
      </p:grpSpPr>
      <p:pic>
        <p:nvPicPr>
          <p:cNvPr id="3537" name="Google Shape;3537;p42"/>
          <p:cNvPicPr preferRelativeResize="0"/>
          <p:nvPr/>
        </p:nvPicPr>
        <p:blipFill>
          <a:blip r:embed="rId3">
            <a:alphaModFix/>
          </a:blip>
          <a:stretch>
            <a:fillRect/>
          </a:stretch>
        </p:blipFill>
        <p:spPr>
          <a:xfrm>
            <a:off x="7059750" y="6697"/>
            <a:ext cx="5108438" cy="6844611"/>
          </a:xfrm>
          <a:prstGeom prst="rect">
            <a:avLst/>
          </a:prstGeom>
          <a:noFill/>
          <a:ln>
            <a:noFill/>
          </a:ln>
        </p:spPr>
      </p:pic>
      <p:sp>
        <p:nvSpPr>
          <p:cNvPr id="3538" name="Google Shape;3538;p42"/>
          <p:cNvSpPr txBox="1">
            <a:spLocks noGrp="1"/>
          </p:cNvSpPr>
          <p:nvPr>
            <p:ph type="title"/>
          </p:nvPr>
        </p:nvSpPr>
        <p:spPr>
          <a:xfrm>
            <a:off x="-382296" y="465754"/>
            <a:ext cx="3736688" cy="1005632"/>
          </a:xfrm>
          <a:prstGeom prst="rect">
            <a:avLst/>
          </a:prstGeom>
        </p:spPr>
        <p:txBody>
          <a:bodyPr spcFirstLastPara="1" wrap="square" lIns="121662" tIns="121662" rIns="121662" bIns="121662" anchor="b" anchorCtr="0">
            <a:noAutofit/>
          </a:bodyPr>
          <a:lstStyle/>
          <a:p>
            <a:r>
              <a:rPr lang="en" sz="4000"/>
              <a:t>OUTLINE</a:t>
            </a:r>
            <a:endParaRPr sz="4000"/>
          </a:p>
        </p:txBody>
      </p:sp>
      <p:grpSp>
        <p:nvGrpSpPr>
          <p:cNvPr id="3540" name="Google Shape;3540;p42"/>
          <p:cNvGrpSpPr/>
          <p:nvPr/>
        </p:nvGrpSpPr>
        <p:grpSpPr>
          <a:xfrm>
            <a:off x="5229788" y="732949"/>
            <a:ext cx="730215" cy="663104"/>
            <a:chOff x="3652400" y="3788700"/>
            <a:chExt cx="700450" cy="636075"/>
          </a:xfrm>
        </p:grpSpPr>
        <p:sp>
          <p:nvSpPr>
            <p:cNvPr id="3541" name="Google Shape;3541;p4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2" name="Google Shape;3542;p4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3" name="Google Shape;3543;p4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4" name="Google Shape;3544;p4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5" name="Google Shape;3545;p4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6" name="Google Shape;3546;p4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7" name="Google Shape;3547;p4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8" name="Google Shape;3548;p4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49" name="Google Shape;3549;p4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0" name="Google Shape;3550;p4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1" name="Google Shape;3551;p4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2" name="Google Shape;3552;p4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3" name="Google Shape;3553;p4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4" name="Google Shape;3554;p4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5" name="Google Shape;3555;p4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grpSp>
      <p:sp>
        <p:nvSpPr>
          <p:cNvPr id="3556" name="Google Shape;3556;p42"/>
          <p:cNvSpPr/>
          <p:nvPr/>
        </p:nvSpPr>
        <p:spPr>
          <a:xfrm>
            <a:off x="5342995" y="5921174"/>
            <a:ext cx="503813" cy="42147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121662" tIns="121662" rIns="121662" bIns="121662" anchor="ctr" anchorCtr="0">
            <a:noAutofit/>
          </a:bodyPr>
          <a:lstStyle/>
          <a:p>
            <a:pPr eaLnBrk="1" fontAlgn="auto" hangingPunct="1">
              <a:spcBef>
                <a:spcPts val="0"/>
              </a:spcBef>
              <a:spcAft>
                <a:spcPts val="0"/>
              </a:spcAft>
              <a:buClr>
                <a:srgbClr val="000000"/>
              </a:buClr>
            </a:pPr>
            <a:endParaRPr sz="1863" kern="0">
              <a:solidFill>
                <a:srgbClr val="000000"/>
              </a:solidFill>
              <a:latin typeface="Arial"/>
              <a:cs typeface="Arial"/>
              <a:sym typeface="Arial"/>
            </a:endParaRPr>
          </a:p>
        </p:txBody>
      </p:sp>
      <p:sp>
        <p:nvSpPr>
          <p:cNvPr id="3557" name="Google Shape;3557;p42"/>
          <p:cNvSpPr txBox="1">
            <a:spLocks noGrp="1"/>
          </p:cNvSpPr>
          <p:nvPr>
            <p:ph type="title" idx="2"/>
          </p:nvPr>
        </p:nvSpPr>
        <p:spPr>
          <a:xfrm>
            <a:off x="468157" y="1621410"/>
            <a:ext cx="741066" cy="713643"/>
          </a:xfrm>
          <a:prstGeom prst="rect">
            <a:avLst/>
          </a:prstGeom>
        </p:spPr>
        <p:txBody>
          <a:bodyPr spcFirstLastPara="1" wrap="square" lIns="121662" tIns="121662" rIns="121662" bIns="121662" anchor="b" anchorCtr="0">
            <a:noAutofit/>
          </a:bodyPr>
          <a:lstStyle/>
          <a:p>
            <a:r>
              <a:rPr lang="en" sz="3200" b="1">
                <a:solidFill>
                  <a:schemeClr val="accent5">
                    <a:lumMod val="75000"/>
                  </a:schemeClr>
                </a:solidFill>
              </a:rPr>
              <a:t>01</a:t>
            </a:r>
            <a:endParaRPr sz="3200" b="1">
              <a:solidFill>
                <a:schemeClr val="accent5">
                  <a:lumMod val="75000"/>
                </a:schemeClr>
              </a:solidFill>
            </a:endParaRPr>
          </a:p>
        </p:txBody>
      </p:sp>
      <p:sp>
        <p:nvSpPr>
          <p:cNvPr id="24" name="Google Shape;3557;p42"/>
          <p:cNvSpPr txBox="1">
            <a:spLocks/>
          </p:cNvSpPr>
          <p:nvPr/>
        </p:nvSpPr>
        <p:spPr>
          <a:xfrm>
            <a:off x="468157" y="2498904"/>
            <a:ext cx="741066" cy="713643"/>
          </a:xfrm>
          <a:prstGeom prst="rect">
            <a:avLst/>
          </a:prstGeom>
          <a:noFill/>
          <a:ln>
            <a:noFill/>
          </a:ln>
        </p:spPr>
        <p:txBody>
          <a:bodyPr spcFirstLastPara="1" wrap="square" lIns="121662" tIns="121662" rIns="121662" bIns="121662"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900"/>
              <a:buFont typeface="Poppins"/>
              <a:buNone/>
              <a:defRPr sz="2528" b="0" i="0" u="none" strike="noStrike" cap="none">
                <a:solidFill>
                  <a:schemeClr val="lt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9pPr>
          </a:lstStyle>
          <a:p>
            <a:pPr eaLnBrk="1" fontAlgn="auto" hangingPunct="1"/>
            <a:r>
              <a:rPr lang="en" sz="3200" b="1" kern="0">
                <a:solidFill>
                  <a:schemeClr val="accent5">
                    <a:lumMod val="75000"/>
                  </a:schemeClr>
                </a:solidFill>
              </a:rPr>
              <a:t>02</a:t>
            </a:r>
          </a:p>
        </p:txBody>
      </p:sp>
      <p:sp>
        <p:nvSpPr>
          <p:cNvPr id="25" name="Google Shape;3557;p42"/>
          <p:cNvSpPr txBox="1">
            <a:spLocks/>
          </p:cNvSpPr>
          <p:nvPr/>
        </p:nvSpPr>
        <p:spPr>
          <a:xfrm>
            <a:off x="468157" y="3433040"/>
            <a:ext cx="741066" cy="713643"/>
          </a:xfrm>
          <a:prstGeom prst="rect">
            <a:avLst/>
          </a:prstGeom>
          <a:noFill/>
          <a:ln>
            <a:noFill/>
          </a:ln>
        </p:spPr>
        <p:txBody>
          <a:bodyPr spcFirstLastPara="1" wrap="square" lIns="121662" tIns="121662" rIns="121662" bIns="121662"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900"/>
              <a:buFont typeface="Poppins"/>
              <a:buNone/>
              <a:defRPr sz="2528" b="0" i="0" u="none" strike="noStrike" cap="none">
                <a:solidFill>
                  <a:schemeClr val="lt2"/>
                </a:solidFill>
                <a:latin typeface="Poppins"/>
                <a:ea typeface="Poppins"/>
                <a:cs typeface="Poppins"/>
                <a:sym typeface="Poppins"/>
              </a:defRPr>
            </a:lvl1pPr>
            <a:lvl2pPr marR="0" lvl="1"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3194" b="0" i="0" u="none" strike="noStrike" cap="none">
                <a:solidFill>
                  <a:schemeClr val="dk1"/>
                </a:solidFill>
                <a:latin typeface="Arial"/>
                <a:ea typeface="Arial"/>
                <a:cs typeface="Arial"/>
                <a:sym typeface="Arial"/>
              </a:defRPr>
            </a:lvl9pPr>
          </a:lstStyle>
          <a:p>
            <a:pPr eaLnBrk="1" fontAlgn="auto" hangingPunct="1"/>
            <a:r>
              <a:rPr lang="en" sz="3200" b="1" kern="0">
                <a:solidFill>
                  <a:schemeClr val="accent5">
                    <a:lumMod val="75000"/>
                  </a:schemeClr>
                </a:solidFill>
              </a:rPr>
              <a:t>03</a:t>
            </a:r>
          </a:p>
        </p:txBody>
      </p:sp>
      <p:sp>
        <p:nvSpPr>
          <p:cNvPr id="26" name="TextBox 25"/>
          <p:cNvSpPr txBox="1"/>
          <p:nvPr/>
        </p:nvSpPr>
        <p:spPr>
          <a:xfrm>
            <a:off x="1043534" y="1742252"/>
            <a:ext cx="5688632" cy="461665"/>
          </a:xfrm>
          <a:prstGeom prst="rect">
            <a:avLst/>
          </a:prstGeom>
          <a:noFill/>
        </p:spPr>
        <p:txBody>
          <a:bodyPr wrap="square" rtlCol="0">
            <a:spAutoFit/>
          </a:bodyPr>
          <a:lstStyle/>
          <a:p>
            <a:r>
              <a:rPr lang="en-ID" sz="2400">
                <a:latin typeface="Calibri Light" panose="020F0302020204030204" pitchFamily="34" charset="0"/>
                <a:cs typeface="Calibri Light" panose="020F0302020204030204" pitchFamily="34" charset="0"/>
              </a:rPr>
              <a:t>Instrumen Rekomendasi Kegiatan Statistik</a:t>
            </a:r>
          </a:p>
        </p:txBody>
      </p:sp>
      <p:sp>
        <p:nvSpPr>
          <p:cNvPr id="27" name="TextBox 26"/>
          <p:cNvSpPr txBox="1"/>
          <p:nvPr/>
        </p:nvSpPr>
        <p:spPr>
          <a:xfrm>
            <a:off x="1062684" y="2599395"/>
            <a:ext cx="8682191" cy="461665"/>
          </a:xfrm>
          <a:prstGeom prst="rect">
            <a:avLst/>
          </a:prstGeom>
          <a:noFill/>
        </p:spPr>
        <p:txBody>
          <a:bodyPr wrap="square" rtlCol="0">
            <a:spAutoFit/>
          </a:bodyPr>
          <a:lstStyle/>
          <a:p>
            <a:r>
              <a:rPr lang="en-ID" sz="2400">
                <a:latin typeface="Calibri Light" panose="020F0302020204030204" pitchFamily="34" charset="0"/>
                <a:cs typeface="Calibri Light" panose="020F0302020204030204" pitchFamily="34" charset="0"/>
              </a:rPr>
              <a:t>Teknis Pemeriksaan Rancangan oleh BPS</a:t>
            </a:r>
          </a:p>
        </p:txBody>
      </p:sp>
      <p:sp>
        <p:nvSpPr>
          <p:cNvPr id="28" name="TextBox 27"/>
          <p:cNvSpPr txBox="1"/>
          <p:nvPr/>
        </p:nvSpPr>
        <p:spPr>
          <a:xfrm>
            <a:off x="1046711" y="3559030"/>
            <a:ext cx="6273830" cy="461665"/>
          </a:xfrm>
          <a:prstGeom prst="rect">
            <a:avLst/>
          </a:prstGeom>
          <a:noFill/>
        </p:spPr>
        <p:txBody>
          <a:bodyPr wrap="square" rtlCol="0">
            <a:spAutoFit/>
          </a:bodyPr>
          <a:lstStyle/>
          <a:p>
            <a:r>
              <a:rPr lang="en-ID" sz="2400">
                <a:latin typeface="Calibri Light" panose="020F0302020204030204" pitchFamily="34" charset="0"/>
                <a:cs typeface="Calibri Light" panose="020F0302020204030204" pitchFamily="34" charset="0"/>
              </a:rPr>
              <a:t>Teknis Penggunaan Aplikasi Romantik Online</a:t>
            </a:r>
          </a:p>
        </p:txBody>
      </p:sp>
    </p:spTree>
    <p:extLst>
      <p:ext uri="{BB962C8B-B14F-4D97-AF65-F5344CB8AC3E}">
        <p14:creationId xmlns:p14="http://schemas.microsoft.com/office/powerpoint/2010/main" val="3390323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2588" y="154305"/>
            <a:ext cx="7711092" cy="584775"/>
          </a:xfrm>
          <a:prstGeom prst="rect">
            <a:avLst/>
          </a:prstGeom>
        </p:spPr>
        <p:txBody>
          <a:bodyPr wrap="square">
            <a:spAutoFit/>
          </a:bodyPr>
          <a:lstStyle/>
          <a:p>
            <a:pPr algn="ctr"/>
            <a:r>
              <a:rPr lang="it-IT" sz="3200" b="1">
                <a:solidFill>
                  <a:srgbClr val="0070C0"/>
                </a:solidFill>
                <a:latin typeface="Franklin Gothic Medium Cond" panose="020B0606030402020204" pitchFamily="34" charset="0"/>
              </a:rPr>
              <a:t>Menu Dashboard</a:t>
            </a:r>
            <a:endParaRPr lang="it-IT" sz="3200" dirty="0">
              <a:solidFill>
                <a:srgbClr val="0070C0"/>
              </a:solidFill>
              <a:latin typeface="Franklin Gothic Medium Cond" panose="020B0606030402020204" pitchFamily="34" charset="0"/>
            </a:endParaRPr>
          </a:p>
        </p:txBody>
      </p:sp>
      <p:pic>
        <p:nvPicPr>
          <p:cNvPr id="5" name="Picture 4"/>
          <p:cNvPicPr>
            <a:picLocks noChangeAspect="1"/>
          </p:cNvPicPr>
          <p:nvPr/>
        </p:nvPicPr>
        <p:blipFill rotWithShape="1">
          <a:blip r:embed="rId2"/>
          <a:srcRect t="8950" r="1474" b="5792"/>
          <a:stretch/>
        </p:blipFill>
        <p:spPr>
          <a:xfrm>
            <a:off x="1151383" y="754642"/>
            <a:ext cx="11016805" cy="5359787"/>
          </a:xfrm>
          <a:prstGeom prst="rect">
            <a:avLst/>
          </a:prstGeom>
        </p:spPr>
      </p:pic>
      <p:sp>
        <p:nvSpPr>
          <p:cNvPr id="6" name="Left Bracket 5"/>
          <p:cNvSpPr/>
          <p:nvPr/>
        </p:nvSpPr>
        <p:spPr>
          <a:xfrm>
            <a:off x="1619598" y="2924944"/>
            <a:ext cx="72008" cy="1296144"/>
          </a:xfrm>
          <a:prstGeom prst="leftBracket">
            <a:avLst/>
          </a:prstGeom>
          <a:ln w="190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11" name="TextBox 10"/>
          <p:cNvSpPr txBox="1"/>
          <p:nvPr/>
        </p:nvSpPr>
        <p:spPr>
          <a:xfrm>
            <a:off x="70431" y="2432707"/>
            <a:ext cx="1080952" cy="646331"/>
          </a:xfrm>
          <a:prstGeom prst="rect">
            <a:avLst/>
          </a:prstGeom>
          <a:noFill/>
        </p:spPr>
        <p:txBody>
          <a:bodyPr wrap="square" rtlCol="0">
            <a:spAutoFit/>
          </a:bodyPr>
          <a:lstStyle/>
          <a:p>
            <a:pPr algn="ctr"/>
            <a:r>
              <a:rPr lang="en-ID">
                <a:solidFill>
                  <a:schemeClr val="accent6">
                    <a:lumMod val="75000"/>
                  </a:schemeClr>
                </a:solidFill>
                <a:latin typeface="+mj-lt"/>
              </a:rPr>
              <a:t>Informasi terbaru</a:t>
            </a:r>
          </a:p>
        </p:txBody>
      </p:sp>
      <p:sp>
        <p:nvSpPr>
          <p:cNvPr id="16" name="Arc 15"/>
          <p:cNvSpPr/>
          <p:nvPr/>
        </p:nvSpPr>
        <p:spPr>
          <a:xfrm rot="13635849">
            <a:off x="682082" y="1915410"/>
            <a:ext cx="1406819" cy="1841461"/>
          </a:xfrm>
          <a:prstGeom prst="arc">
            <a:avLst>
              <a:gd name="adj1" fmla="val 12230193"/>
              <a:gd name="adj2" fmla="val 18075909"/>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17" name="TextBox 16"/>
          <p:cNvSpPr txBox="1"/>
          <p:nvPr/>
        </p:nvSpPr>
        <p:spPr>
          <a:xfrm>
            <a:off x="7416823" y="3613132"/>
            <a:ext cx="1619598" cy="646331"/>
          </a:xfrm>
          <a:prstGeom prst="rect">
            <a:avLst/>
          </a:prstGeom>
          <a:noFill/>
        </p:spPr>
        <p:txBody>
          <a:bodyPr wrap="square" rtlCol="0">
            <a:spAutoFit/>
          </a:bodyPr>
          <a:lstStyle/>
          <a:p>
            <a:pPr algn="ctr"/>
            <a:r>
              <a:rPr lang="en-ID">
                <a:solidFill>
                  <a:schemeClr val="accent6">
                    <a:lumMod val="75000"/>
                  </a:schemeClr>
                </a:solidFill>
                <a:latin typeface="+mj-lt"/>
              </a:rPr>
              <a:t>Panduan Rekomendasi</a:t>
            </a:r>
          </a:p>
        </p:txBody>
      </p:sp>
      <p:sp>
        <p:nvSpPr>
          <p:cNvPr id="18" name="Arc 17"/>
          <p:cNvSpPr/>
          <p:nvPr/>
        </p:nvSpPr>
        <p:spPr>
          <a:xfrm rot="12337303">
            <a:off x="8290674" y="2343526"/>
            <a:ext cx="1406819" cy="1471025"/>
          </a:xfrm>
          <a:prstGeom prst="arc">
            <a:avLst>
              <a:gd name="adj1" fmla="val 12230193"/>
              <a:gd name="adj2" fmla="val 15608011"/>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Tree>
    <p:extLst>
      <p:ext uri="{BB962C8B-B14F-4D97-AF65-F5344CB8AC3E}">
        <p14:creationId xmlns:p14="http://schemas.microsoft.com/office/powerpoint/2010/main" val="3688711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p:cNvSpPr>
            <a:spLocks noGrp="1"/>
          </p:cNvSpPr>
          <p:nvPr>
            <p:ph type="sldNum" sz="quarter" idx="12"/>
          </p:nvPr>
        </p:nvSpPr>
        <p:spPr/>
        <p:txBody>
          <a:bodyPr/>
          <a:lstStyle/>
          <a:p>
            <a:pPr>
              <a:defRPr/>
            </a:pPr>
            <a:fld id="{CB417EC2-EC7B-43AB-93C6-A95299EDFA5F}" type="slidenum">
              <a:rPr lang="en-US" smtClean="0">
                <a:solidFill>
                  <a:srgbClr val="1D528D"/>
                </a:solidFill>
              </a:rPr>
              <a:pPr>
                <a:defRPr/>
              </a:pPr>
              <a:t>31</a:t>
            </a:fld>
            <a:endParaRPr lang="en-US" dirty="0">
              <a:solidFill>
                <a:srgbClr val="1D528D"/>
              </a:solidFill>
            </a:endParaRPr>
          </a:p>
        </p:txBody>
      </p:sp>
      <p:pic>
        <p:nvPicPr>
          <p:cNvPr id="2" name="Picture 1"/>
          <p:cNvPicPr>
            <a:picLocks noChangeAspect="1"/>
          </p:cNvPicPr>
          <p:nvPr/>
        </p:nvPicPr>
        <p:blipFill rotWithShape="1">
          <a:blip r:embed="rId2"/>
          <a:srcRect l="21595" t="10003" r="11535" b="4741"/>
          <a:stretch/>
        </p:blipFill>
        <p:spPr>
          <a:xfrm>
            <a:off x="3779838" y="759877"/>
            <a:ext cx="8136904" cy="5832648"/>
          </a:xfrm>
          <a:prstGeom prst="rect">
            <a:avLst/>
          </a:prstGeom>
        </p:spPr>
      </p:pic>
      <p:sp>
        <p:nvSpPr>
          <p:cNvPr id="7" name="Rectangle 6"/>
          <p:cNvSpPr/>
          <p:nvPr/>
        </p:nvSpPr>
        <p:spPr>
          <a:xfrm>
            <a:off x="2452588" y="154305"/>
            <a:ext cx="7711092" cy="584775"/>
          </a:xfrm>
          <a:prstGeom prst="rect">
            <a:avLst/>
          </a:prstGeom>
        </p:spPr>
        <p:txBody>
          <a:bodyPr wrap="square">
            <a:spAutoFit/>
          </a:bodyPr>
          <a:lstStyle/>
          <a:p>
            <a:pPr algn="ctr"/>
            <a:r>
              <a:rPr lang="it-IT" sz="3200" b="1">
                <a:solidFill>
                  <a:srgbClr val="0070C0"/>
                </a:solidFill>
                <a:latin typeface="Franklin Gothic Medium Cond" panose="020B0606030402020204" pitchFamily="34" charset="0"/>
              </a:rPr>
              <a:t>Menu Monitoring - Statistik Rekomendasi</a:t>
            </a:r>
            <a:endParaRPr lang="it-IT" sz="3200" dirty="0">
              <a:solidFill>
                <a:srgbClr val="0070C0"/>
              </a:solidFill>
              <a:latin typeface="Franklin Gothic Medium Cond" panose="020B0606030402020204" pitchFamily="34" charset="0"/>
            </a:endParaRPr>
          </a:p>
        </p:txBody>
      </p:sp>
      <p:sp>
        <p:nvSpPr>
          <p:cNvPr id="4" name="Rounded Rectangle 3"/>
          <p:cNvSpPr/>
          <p:nvPr/>
        </p:nvSpPr>
        <p:spPr>
          <a:xfrm>
            <a:off x="6329800" y="2852936"/>
            <a:ext cx="3401826" cy="3956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179438" y="2278375"/>
            <a:ext cx="2576083" cy="923330"/>
          </a:xfrm>
          <a:prstGeom prst="rect">
            <a:avLst/>
          </a:prstGeom>
          <a:noFill/>
        </p:spPr>
        <p:txBody>
          <a:bodyPr wrap="square" rtlCol="0">
            <a:spAutoFit/>
          </a:bodyPr>
          <a:lstStyle/>
          <a:p>
            <a:pPr algn="ctr"/>
            <a:r>
              <a:rPr lang="en-ID">
                <a:solidFill>
                  <a:schemeClr val="accent6">
                    <a:lumMod val="75000"/>
                  </a:schemeClr>
                </a:solidFill>
                <a:latin typeface="+mj-lt"/>
              </a:rPr>
              <a:t>Secara default, yang muncul adalah 30 hari terakhir</a:t>
            </a:r>
          </a:p>
        </p:txBody>
      </p:sp>
      <p:sp>
        <p:nvSpPr>
          <p:cNvPr id="13" name="Arc 12"/>
          <p:cNvSpPr/>
          <p:nvPr/>
        </p:nvSpPr>
        <p:spPr>
          <a:xfrm rot="264973">
            <a:off x="-248551" y="2616642"/>
            <a:ext cx="8334395" cy="2297097"/>
          </a:xfrm>
          <a:prstGeom prst="arc">
            <a:avLst>
              <a:gd name="adj1" fmla="val 13038521"/>
              <a:gd name="adj2" fmla="val 20244718"/>
            </a:avLst>
          </a:prstGeom>
          <a:ln w="38100">
            <a:solidFill>
              <a:schemeClr val="accent6">
                <a:lumMod val="75000"/>
              </a:schemeClr>
            </a:solidFill>
            <a:prstDash val="sysDot"/>
            <a:headEnd type="stealth" w="med" len="med"/>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Tree>
    <p:extLst>
      <p:ext uri="{BB962C8B-B14F-4D97-AF65-F5344CB8AC3E}">
        <p14:creationId xmlns:p14="http://schemas.microsoft.com/office/powerpoint/2010/main" val="427120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3159" r="84914" b="26844"/>
          <a:stretch/>
        </p:blipFill>
        <p:spPr>
          <a:xfrm>
            <a:off x="683494" y="980728"/>
            <a:ext cx="3091574" cy="4608512"/>
          </a:xfrm>
          <a:prstGeom prst="rect">
            <a:avLst/>
          </a:prstGeom>
        </p:spPr>
      </p:pic>
      <p:sp>
        <p:nvSpPr>
          <p:cNvPr id="3" name="Rectangle 2"/>
          <p:cNvSpPr/>
          <p:nvPr/>
        </p:nvSpPr>
        <p:spPr>
          <a:xfrm>
            <a:off x="2452588" y="154305"/>
            <a:ext cx="7711092" cy="584775"/>
          </a:xfrm>
          <a:prstGeom prst="rect">
            <a:avLst/>
          </a:prstGeom>
        </p:spPr>
        <p:txBody>
          <a:bodyPr wrap="square">
            <a:spAutoFit/>
          </a:bodyPr>
          <a:lstStyle/>
          <a:p>
            <a:pPr algn="ctr"/>
            <a:r>
              <a:rPr lang="it-IT" sz="3200" b="1">
                <a:solidFill>
                  <a:srgbClr val="0070C0"/>
                </a:solidFill>
                <a:latin typeface="Franklin Gothic Medium Cond" panose="020B0606030402020204" pitchFamily="34" charset="0"/>
              </a:rPr>
              <a:t>Menu Rekomendasi Survei</a:t>
            </a:r>
            <a:endParaRPr lang="it-IT" sz="3200" dirty="0">
              <a:solidFill>
                <a:srgbClr val="0070C0"/>
              </a:solidFill>
              <a:latin typeface="Franklin Gothic Medium Cond" panose="020B0606030402020204" pitchFamily="34" charset="0"/>
            </a:endParaRPr>
          </a:p>
        </p:txBody>
      </p:sp>
      <p:sp>
        <p:nvSpPr>
          <p:cNvPr id="6" name="Right Bracket 5"/>
          <p:cNvSpPr/>
          <p:nvPr/>
        </p:nvSpPr>
        <p:spPr>
          <a:xfrm>
            <a:off x="3775068" y="2924944"/>
            <a:ext cx="148786" cy="1800200"/>
          </a:xfrm>
          <a:prstGeom prst="rightBracket">
            <a:avLst>
              <a:gd name="adj" fmla="val 0"/>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7" name="Rectangle 6"/>
          <p:cNvSpPr/>
          <p:nvPr/>
        </p:nvSpPr>
        <p:spPr>
          <a:xfrm>
            <a:off x="4571926" y="1988840"/>
            <a:ext cx="7272808" cy="4370427"/>
          </a:xfrm>
          <a:prstGeom prst="rect">
            <a:avLst/>
          </a:prstGeom>
          <a:ln>
            <a:solidFill>
              <a:schemeClr val="accent6">
                <a:lumMod val="75000"/>
              </a:schemeClr>
            </a:solidFill>
          </a:ln>
        </p:spPr>
        <p:txBody>
          <a:bodyPr wrap="square">
            <a:spAutoFit/>
          </a:bodyPr>
          <a:lstStyle/>
          <a:p>
            <a:pPr algn="just">
              <a:spcBef>
                <a:spcPts val="1200"/>
              </a:spcBef>
              <a:spcAft>
                <a:spcPts val="1200"/>
              </a:spcAft>
            </a:pPr>
            <a:r>
              <a:rPr lang="en-US" b="1">
                <a:latin typeface="Caibri light"/>
                <a:ea typeface="Times New Roman" panose="02020603050405020304" pitchFamily="18" charset="0"/>
              </a:rPr>
              <a:t>Rekomendasi Masuk: </a:t>
            </a:r>
            <a:r>
              <a:rPr lang="id-ID">
                <a:latin typeface="Caibri light"/>
                <a:ea typeface="Calibri" panose="020F0502020204030204" pitchFamily="34" charset="0"/>
                <a:cs typeface="Times New Roman" panose="02020603050405020304" pitchFamily="18" charset="0"/>
              </a:rPr>
              <a:t>Semua rekomendasi yang baru masuk dan belum diambil oleh </a:t>
            </a:r>
            <a:r>
              <a:rPr lang="en-US">
                <a:latin typeface="Caibri light"/>
                <a:ea typeface="Calibri" panose="020F0502020204030204" pitchFamily="34" charset="0"/>
                <a:cs typeface="Times New Roman" panose="02020603050405020304" pitchFamily="18" charset="0"/>
              </a:rPr>
              <a:t>operator</a:t>
            </a:r>
            <a:r>
              <a:rPr lang="id-ID">
                <a:latin typeface="Caibri light"/>
                <a:ea typeface="Calibri" panose="020F0502020204030204" pitchFamily="34" charset="0"/>
                <a:cs typeface="Times New Roman" panose="02020603050405020304" pitchFamily="18" charset="0"/>
              </a:rPr>
              <a:t> akan ditampilkan dalam submenu ini.</a:t>
            </a:r>
            <a:endParaRPr lang="en-ID">
              <a:latin typeface="Caibri light"/>
              <a:ea typeface="Calibri" panose="020F0502020204030204" pitchFamily="34" charset="0"/>
              <a:cs typeface="Times New Roman" panose="02020603050405020304" pitchFamily="18" charset="0"/>
            </a:endParaRPr>
          </a:p>
          <a:p>
            <a:pPr algn="just">
              <a:spcBef>
                <a:spcPts val="1200"/>
              </a:spcBef>
              <a:spcAft>
                <a:spcPts val="1200"/>
              </a:spcAft>
            </a:pPr>
            <a:r>
              <a:rPr lang="en-ID" b="1">
                <a:effectLst/>
                <a:latin typeface="Caibri light"/>
                <a:ea typeface="Calibri" panose="020F0502020204030204" pitchFamily="34" charset="0"/>
                <a:cs typeface="Times New Roman" panose="02020603050405020304" pitchFamily="18" charset="0"/>
              </a:rPr>
              <a:t>Rekomendasi Saya: </a:t>
            </a:r>
            <a:r>
              <a:rPr lang="en-ID">
                <a:effectLst/>
                <a:latin typeface="Caibri light"/>
                <a:ea typeface="Calibri" panose="020F0502020204030204" pitchFamily="34" charset="0"/>
                <a:cs typeface="Times New Roman" panose="02020603050405020304" pitchFamily="18" charset="0"/>
              </a:rPr>
              <a:t>Semua </a:t>
            </a:r>
            <a:r>
              <a:rPr lang="id-ID"/>
              <a:t>rekomendasi yang </a:t>
            </a:r>
            <a:r>
              <a:rPr lang="en-ID"/>
              <a:t>diproses</a:t>
            </a:r>
            <a:r>
              <a:rPr lang="id-ID"/>
              <a:t> oleh </a:t>
            </a:r>
            <a:r>
              <a:rPr lang="en-ID"/>
              <a:t>akun </a:t>
            </a:r>
            <a:r>
              <a:rPr lang="en-US"/>
              <a:t>operator</a:t>
            </a:r>
            <a:r>
              <a:rPr lang="id-ID"/>
              <a:t> yang sedang login</a:t>
            </a:r>
            <a:endParaRPr lang="en-ID"/>
          </a:p>
          <a:p>
            <a:pPr algn="just">
              <a:spcBef>
                <a:spcPts val="1200"/>
              </a:spcBef>
              <a:spcAft>
                <a:spcPts val="1200"/>
              </a:spcAft>
            </a:pPr>
            <a:r>
              <a:rPr lang="en-ID" b="1">
                <a:effectLst/>
                <a:latin typeface="Caibri light"/>
                <a:ea typeface="Calibri" panose="020F0502020204030204" pitchFamily="34" charset="0"/>
                <a:cs typeface="Times New Roman" panose="02020603050405020304" pitchFamily="18" charset="0"/>
              </a:rPr>
              <a:t>Kelola Rekomendasi</a:t>
            </a:r>
            <a:r>
              <a:rPr lang="en-ID">
                <a:effectLst/>
                <a:latin typeface="Caibri light"/>
                <a:ea typeface="Calibri" panose="020F0502020204030204" pitchFamily="34" charset="0"/>
                <a:cs typeface="Times New Roman" panose="02020603050405020304" pitchFamily="18" charset="0"/>
              </a:rPr>
              <a:t>: S</a:t>
            </a:r>
            <a:r>
              <a:rPr lang="id-ID"/>
              <a:t>emua rekomendasi yang pernah diajukan ke </a:t>
            </a:r>
            <a:r>
              <a:rPr lang="en-ID"/>
              <a:t>satker </a:t>
            </a:r>
            <a:r>
              <a:rPr lang="en-US"/>
              <a:t>BPS terkait. BPS Provinsi dapat melihat pengajuan rekomendasi di satker BPS Kabkota melalui menu ini</a:t>
            </a:r>
          </a:p>
          <a:p>
            <a:pPr algn="just">
              <a:spcBef>
                <a:spcPts val="1200"/>
              </a:spcBef>
              <a:spcAft>
                <a:spcPts val="1200"/>
              </a:spcAft>
            </a:pPr>
            <a:r>
              <a:rPr lang="en-US" b="1">
                <a:effectLst/>
                <a:latin typeface="Caibri light"/>
                <a:ea typeface="Calibri" panose="020F0502020204030204" pitchFamily="34" charset="0"/>
                <a:cs typeface="Times New Roman" panose="02020603050405020304" pitchFamily="18" charset="0"/>
              </a:rPr>
              <a:t>Rekomendasi Layak: </a:t>
            </a:r>
            <a:r>
              <a:rPr lang="en-US">
                <a:effectLst/>
                <a:latin typeface="Caibri light"/>
                <a:ea typeface="Calibri" panose="020F0502020204030204" pitchFamily="34" charset="0"/>
                <a:cs typeface="Times New Roman" panose="02020603050405020304" pitchFamily="18" charset="0"/>
              </a:rPr>
              <a:t>Semua rekomendasi yang statusnya LAYAK di seluruh Indonesia</a:t>
            </a:r>
            <a:endParaRPr lang="en-US">
              <a:latin typeface="Caibri light"/>
              <a:ea typeface="Calibri" panose="020F0502020204030204" pitchFamily="34" charset="0"/>
              <a:cs typeface="Times New Roman" panose="02020603050405020304" pitchFamily="18" charset="0"/>
            </a:endParaRPr>
          </a:p>
          <a:p>
            <a:pPr algn="just">
              <a:spcBef>
                <a:spcPts val="1200"/>
              </a:spcBef>
              <a:spcAft>
                <a:spcPts val="1200"/>
              </a:spcAft>
            </a:pPr>
            <a:r>
              <a:rPr lang="en-US" b="1">
                <a:effectLst/>
                <a:latin typeface="Caibri light"/>
                <a:ea typeface="Calibri" panose="020F0502020204030204" pitchFamily="34" charset="0"/>
                <a:cs typeface="Times New Roman" panose="02020603050405020304" pitchFamily="18" charset="0"/>
              </a:rPr>
              <a:t>Rekomendasi Nasional:</a:t>
            </a:r>
            <a:r>
              <a:rPr lang="en-US">
                <a:effectLst/>
                <a:latin typeface="Caibri light"/>
                <a:ea typeface="Calibri" panose="020F0502020204030204" pitchFamily="34" charset="0"/>
                <a:cs typeface="Times New Roman" panose="02020603050405020304" pitchFamily="18" charset="0"/>
              </a:rPr>
              <a:t> Semua rekomendasi yang diproses oleh Satker BPS Pusat</a:t>
            </a:r>
          </a:p>
        </p:txBody>
      </p:sp>
      <p:cxnSp>
        <p:nvCxnSpPr>
          <p:cNvPr id="9" name="Straight Arrow Connector 8"/>
          <p:cNvCxnSpPr/>
          <p:nvPr/>
        </p:nvCxnSpPr>
        <p:spPr>
          <a:xfrm>
            <a:off x="3923854" y="3645024"/>
            <a:ext cx="648072"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736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629807" y="103895"/>
            <a:ext cx="7711092" cy="584775"/>
          </a:xfrm>
          <a:prstGeom prst="rect">
            <a:avLst/>
          </a:prstGeom>
        </p:spPr>
        <p:txBody>
          <a:bodyPr wrap="square">
            <a:spAutoFit/>
          </a:bodyPr>
          <a:lstStyle/>
          <a:p>
            <a:r>
              <a:rPr lang="it-IT" sz="3200" b="1">
                <a:solidFill>
                  <a:srgbClr val="0070C0"/>
                </a:solidFill>
                <a:latin typeface="Franklin Gothic Medium Cond" panose="020B0606030402020204" pitchFamily="34" charset="0"/>
              </a:rPr>
              <a:t>Menu Rekomendasi Survei – </a:t>
            </a:r>
            <a:r>
              <a:rPr lang="it-IT" sz="2800">
                <a:solidFill>
                  <a:srgbClr val="0070C0"/>
                </a:solidFill>
                <a:latin typeface="Franklin Gothic Medium Cond" panose="020B0606030402020204" pitchFamily="34" charset="0"/>
              </a:rPr>
              <a:t>Rekomendasi Masuk</a:t>
            </a:r>
            <a:endParaRPr lang="it-IT" sz="2800" dirty="0">
              <a:solidFill>
                <a:srgbClr val="0070C0"/>
              </a:solidFill>
              <a:latin typeface="Franklin Gothic Medium Cond" panose="020B0606030402020204" pitchFamily="34" charset="0"/>
            </a:endParaRPr>
          </a:p>
        </p:txBody>
      </p:sp>
      <p:grpSp>
        <p:nvGrpSpPr>
          <p:cNvPr id="11" name="Group 10"/>
          <p:cNvGrpSpPr/>
          <p:nvPr/>
        </p:nvGrpSpPr>
        <p:grpSpPr>
          <a:xfrm>
            <a:off x="6526" y="1104526"/>
            <a:ext cx="11824110" cy="5455407"/>
            <a:chOff x="139022" y="1698598"/>
            <a:chExt cx="11428281" cy="4394697"/>
          </a:xfrm>
        </p:grpSpPr>
        <p:grpSp>
          <p:nvGrpSpPr>
            <p:cNvPr id="7" name="Group 6"/>
            <p:cNvGrpSpPr/>
            <p:nvPr/>
          </p:nvGrpSpPr>
          <p:grpSpPr>
            <a:xfrm>
              <a:off x="343548" y="1698598"/>
              <a:ext cx="11223755" cy="4394697"/>
              <a:chOff x="343548" y="1698598"/>
              <a:chExt cx="11223755" cy="4394697"/>
            </a:xfrm>
          </p:grpSpPr>
          <p:grpSp>
            <p:nvGrpSpPr>
              <p:cNvPr id="3" name="Group 2"/>
              <p:cNvGrpSpPr/>
              <p:nvPr/>
            </p:nvGrpSpPr>
            <p:grpSpPr>
              <a:xfrm>
                <a:off x="343548" y="1698598"/>
                <a:ext cx="11223755" cy="4394697"/>
                <a:chOff x="343548" y="1698598"/>
                <a:chExt cx="11223755" cy="4394697"/>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48" y="1698598"/>
                  <a:ext cx="11223755" cy="4394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2335"/>
                <a:stretch/>
              </p:blipFill>
              <p:spPr bwMode="auto">
                <a:xfrm>
                  <a:off x="349466" y="5373216"/>
                  <a:ext cx="2027384" cy="68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9"/>
              <p:cNvPicPr/>
              <p:nvPr/>
            </p:nvPicPr>
            <p:blipFill>
              <a:blip r:embed="rId4">
                <a:extLst>
                  <a:ext uri="{28A0092B-C50C-407E-A947-70E740481C1C}">
                    <a14:useLocalDpi xmlns:a14="http://schemas.microsoft.com/office/drawing/2010/main" val="0"/>
                  </a:ext>
                </a:extLst>
              </a:blip>
              <a:srcRect l="63186" t="22403" r="1852" b="71444"/>
              <a:stretch>
                <a:fillRect/>
              </a:stretch>
            </p:blipFill>
            <p:spPr>
              <a:xfrm>
                <a:off x="7092206" y="2060849"/>
                <a:ext cx="4464499" cy="383456"/>
              </a:xfrm>
              <a:prstGeom prst="rect">
                <a:avLst/>
              </a:prstGeom>
              <a:ln w="3175" cap="flat" cmpd="sng" algn="ctr">
                <a:noFill/>
                <a:prstDash val="solid"/>
                <a:round/>
                <a:headEnd type="none" w="med" len="med"/>
                <a:tailEnd type="none" w="med" len="med"/>
              </a:ln>
            </p:spPr>
          </p:pic>
        </p:grpSp>
        <p:sp>
          <p:nvSpPr>
            <p:cNvPr id="12" name="Oval 11"/>
            <p:cNvSpPr/>
            <p:nvPr/>
          </p:nvSpPr>
          <p:spPr>
            <a:xfrm>
              <a:off x="139022" y="4797152"/>
              <a:ext cx="244827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3" name="Group 12"/>
          <p:cNvGrpSpPr/>
          <p:nvPr/>
        </p:nvGrpSpPr>
        <p:grpSpPr>
          <a:xfrm>
            <a:off x="6588150" y="617132"/>
            <a:ext cx="5314006" cy="3585652"/>
            <a:chOff x="6445229" y="848263"/>
            <a:chExt cx="5314006" cy="3585652"/>
          </a:xfrm>
        </p:grpSpPr>
        <p:sp>
          <p:nvSpPr>
            <p:cNvPr id="6" name="Content Placeholder 2"/>
            <p:cNvSpPr txBox="1">
              <a:spLocks/>
            </p:cNvSpPr>
            <p:nvPr/>
          </p:nvSpPr>
          <p:spPr>
            <a:xfrm>
              <a:off x="6445229" y="3568593"/>
              <a:ext cx="4543222" cy="739610"/>
            </a:xfrm>
            <a:prstGeom prst="rect">
              <a:avLst/>
            </a:prstGeom>
            <a:solidFill>
              <a:srgbClr val="FFFFAF"/>
            </a:solidFill>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gn="ctr">
                <a:lnSpc>
                  <a:spcPct val="120000"/>
                </a:lnSpc>
                <a:spcBef>
                  <a:spcPts val="0"/>
                </a:spcBef>
                <a:spcAft>
                  <a:spcPts val="0"/>
                </a:spcAft>
                <a:buFontTx/>
                <a:buNone/>
                <a:defRPr/>
              </a:pPr>
              <a:r>
                <a:rPr lang="en-US" sz="1600">
                  <a:solidFill>
                    <a:srgbClr val="FF0000"/>
                  </a:solidFill>
                  <a:latin typeface="+mj-lt"/>
                </a:rPr>
                <a:t>Tag akun pemroses rekomendasi. Masuk ke </a:t>
              </a:r>
              <a:r>
                <a:rPr lang="en-US" sz="1600" dirty="0" err="1">
                  <a:solidFill>
                    <a:srgbClr val="FF0000"/>
                  </a:solidFill>
                  <a:latin typeface="+mj-lt"/>
                </a:rPr>
                <a:t>daftar</a:t>
              </a:r>
              <a:r>
                <a:rPr lang="en-US" sz="1600" dirty="0">
                  <a:solidFill>
                    <a:srgbClr val="FF0000"/>
                  </a:solidFill>
                  <a:latin typeface="+mj-lt"/>
                </a:rPr>
                <a:t> </a:t>
              </a:r>
              <a:r>
                <a:rPr lang="en-US" sz="1600" dirty="0" err="1">
                  <a:solidFill>
                    <a:srgbClr val="FF0000"/>
                  </a:solidFill>
                  <a:latin typeface="+mj-lt"/>
                </a:rPr>
                <a:t>rekomendasi</a:t>
              </a:r>
              <a:r>
                <a:rPr lang="en-US" sz="1600" dirty="0">
                  <a:solidFill>
                    <a:srgbClr val="FF0000"/>
                  </a:solidFill>
                  <a:latin typeface="+mj-lt"/>
                </a:rPr>
                <a:t> </a:t>
              </a:r>
              <a:r>
                <a:rPr lang="en-US" sz="1600" dirty="0" err="1">
                  <a:solidFill>
                    <a:srgbClr val="FF0000"/>
                  </a:solidFill>
                  <a:latin typeface="+mj-lt"/>
                </a:rPr>
                <a:t>saya</a:t>
              </a:r>
              <a:r>
                <a:rPr lang="en-US" sz="1600" dirty="0">
                  <a:solidFill>
                    <a:srgbClr val="FF0000"/>
                  </a:solidFill>
                  <a:latin typeface="+mj-lt"/>
                </a:rPr>
                <a:t> </a:t>
              </a:r>
              <a:r>
                <a:rPr lang="en-US" sz="1600" dirty="0" err="1">
                  <a:solidFill>
                    <a:srgbClr val="FF0000"/>
                  </a:solidFill>
                  <a:latin typeface="+mj-lt"/>
                </a:rPr>
                <a:t>untuk</a:t>
              </a:r>
              <a:r>
                <a:rPr lang="en-US" sz="1600" dirty="0">
                  <a:solidFill>
                    <a:srgbClr val="FF0000"/>
                  </a:solidFill>
                  <a:latin typeface="+mj-lt"/>
                </a:rPr>
                <a:t> </a:t>
              </a:r>
              <a:r>
                <a:rPr lang="en-US" sz="1600" dirty="0" err="1">
                  <a:solidFill>
                    <a:srgbClr val="FF0000"/>
                  </a:solidFill>
                  <a:latin typeface="+mj-lt"/>
                </a:rPr>
                <a:t>diproses</a:t>
              </a:r>
              <a:endParaRPr lang="en-US" sz="1600" kern="0" dirty="0">
                <a:solidFill>
                  <a:srgbClr val="FF0000"/>
                </a:solidFill>
                <a:latin typeface="+mj-lt"/>
                <a:ea typeface="Cambria" panose="02040503050406030204" pitchFamily="18" charset="0"/>
                <a:cs typeface="Arial" panose="020B0604020202020204" pitchFamily="34" charset="0"/>
              </a:endParaRPr>
            </a:p>
          </p:txBody>
        </p:sp>
        <p:sp>
          <p:nvSpPr>
            <p:cNvPr id="4" name="Oval 3"/>
            <p:cNvSpPr/>
            <p:nvPr/>
          </p:nvSpPr>
          <p:spPr>
            <a:xfrm>
              <a:off x="8310472" y="1733545"/>
              <a:ext cx="3448763" cy="5930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Arc 4"/>
            <p:cNvSpPr/>
            <p:nvPr/>
          </p:nvSpPr>
          <p:spPr>
            <a:xfrm rot="12498796" flipH="1" flipV="1">
              <a:off x="7324534" y="848263"/>
              <a:ext cx="2280576" cy="3585652"/>
            </a:xfrm>
            <a:prstGeom prst="arc">
              <a:avLst>
                <a:gd name="adj1" fmla="val 19532605"/>
                <a:gd name="adj2" fmla="val 1392152"/>
              </a:avLst>
            </a:prstGeom>
            <a:ln w="38100">
              <a:solidFill>
                <a:srgbClr val="FF7C8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grpSp>
    </p:spTree>
    <p:extLst>
      <p:ext uri="{BB962C8B-B14F-4D97-AF65-F5344CB8AC3E}">
        <p14:creationId xmlns:p14="http://schemas.microsoft.com/office/powerpoint/2010/main" val="3548149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1283" y="908720"/>
            <a:ext cx="12081483" cy="5651213"/>
            <a:chOff x="51283" y="1104169"/>
            <a:chExt cx="12081483" cy="5455764"/>
          </a:xfrm>
        </p:grpSpPr>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36" y="1104526"/>
              <a:ext cx="11612500" cy="545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3"/>
            <a:srcRect l="17305" t="16318" r="2215" b="4740"/>
            <a:stretch/>
          </p:blipFill>
          <p:spPr>
            <a:xfrm>
              <a:off x="2339678" y="1104169"/>
              <a:ext cx="9793088" cy="5455764"/>
            </a:xfrm>
            <a:prstGeom prst="rect">
              <a:avLst/>
            </a:prstGeom>
          </p:spPr>
        </p:pic>
        <p:pic>
          <p:nvPicPr>
            <p:cNvPr id="7" name="Picture 6"/>
            <p:cNvPicPr>
              <a:picLocks noChangeAspect="1"/>
            </p:cNvPicPr>
            <p:nvPr/>
          </p:nvPicPr>
          <p:blipFill rotWithShape="1">
            <a:blip r:embed="rId4"/>
            <a:srcRect t="55263" r="83139" b="24739"/>
            <a:stretch/>
          </p:blipFill>
          <p:spPr>
            <a:xfrm>
              <a:off x="231784" y="5063917"/>
              <a:ext cx="2086594" cy="1474749"/>
            </a:xfrm>
            <a:prstGeom prst="rect">
              <a:avLst/>
            </a:prstGeom>
          </p:spPr>
        </p:pic>
        <p:sp>
          <p:nvSpPr>
            <p:cNvPr id="15" name="Oval 14"/>
            <p:cNvSpPr/>
            <p:nvPr/>
          </p:nvSpPr>
          <p:spPr>
            <a:xfrm>
              <a:off x="51283" y="5301208"/>
              <a:ext cx="2533070" cy="357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4" name="Rectangle 23"/>
          <p:cNvSpPr/>
          <p:nvPr/>
        </p:nvSpPr>
        <p:spPr>
          <a:xfrm>
            <a:off x="2629807" y="103895"/>
            <a:ext cx="7711092" cy="584775"/>
          </a:xfrm>
          <a:prstGeom prst="rect">
            <a:avLst/>
          </a:prstGeom>
        </p:spPr>
        <p:txBody>
          <a:bodyPr wrap="square">
            <a:spAutoFit/>
          </a:bodyPr>
          <a:lstStyle/>
          <a:p>
            <a:r>
              <a:rPr lang="it-IT" sz="3200" b="1">
                <a:solidFill>
                  <a:srgbClr val="0070C0"/>
                </a:solidFill>
                <a:latin typeface="Franklin Gothic Medium Cond" panose="020B0606030402020204" pitchFamily="34" charset="0"/>
              </a:rPr>
              <a:t>Menu Rekomendasi Survei – </a:t>
            </a:r>
            <a:r>
              <a:rPr lang="it-IT" sz="2800">
                <a:solidFill>
                  <a:srgbClr val="0070C0"/>
                </a:solidFill>
                <a:latin typeface="Franklin Gothic Medium Cond" panose="020B0606030402020204" pitchFamily="34" charset="0"/>
              </a:rPr>
              <a:t>Rekomendasi Saya</a:t>
            </a:r>
            <a:endParaRPr lang="it-IT" sz="2800" dirty="0">
              <a:solidFill>
                <a:srgbClr val="0070C0"/>
              </a:solidFill>
              <a:latin typeface="Franklin Gothic Medium Cond" panose="020B0606030402020204" pitchFamily="34" charset="0"/>
            </a:endParaRPr>
          </a:p>
        </p:txBody>
      </p:sp>
      <p:sp>
        <p:nvSpPr>
          <p:cNvPr id="25" name="Arc 24"/>
          <p:cNvSpPr/>
          <p:nvPr/>
        </p:nvSpPr>
        <p:spPr>
          <a:xfrm rot="800097" flipH="1" flipV="1">
            <a:off x="10498261" y="542271"/>
            <a:ext cx="2589369" cy="3156908"/>
          </a:xfrm>
          <a:prstGeom prst="arc">
            <a:avLst>
              <a:gd name="adj1" fmla="val 15735993"/>
              <a:gd name="adj2" fmla="val 20332320"/>
            </a:avLst>
          </a:prstGeom>
          <a:ln w="3810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26" name="Content Placeholder 2"/>
          <p:cNvSpPr txBox="1">
            <a:spLocks/>
          </p:cNvSpPr>
          <p:nvPr/>
        </p:nvSpPr>
        <p:spPr>
          <a:xfrm>
            <a:off x="8532366" y="1916832"/>
            <a:ext cx="3298270" cy="389270"/>
          </a:xfrm>
          <a:prstGeom prst="rect">
            <a:avLst/>
          </a:prstGeom>
          <a:solidFill>
            <a:srgbClr val="FFFFAF"/>
          </a:solidFill>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gn="ctr">
              <a:lnSpc>
                <a:spcPct val="120000"/>
              </a:lnSpc>
              <a:spcBef>
                <a:spcPts val="0"/>
              </a:spcBef>
              <a:spcAft>
                <a:spcPts val="0"/>
              </a:spcAft>
              <a:buFontTx/>
              <a:buNone/>
              <a:defRPr/>
            </a:pPr>
            <a:r>
              <a:rPr lang="en-US" sz="1600">
                <a:solidFill>
                  <a:srgbClr val="FF0000"/>
                </a:solidFill>
                <a:latin typeface="+mj-lt"/>
              </a:rPr>
              <a:t>Proses Pemeriksaan Rekomendasi</a:t>
            </a:r>
            <a:endParaRPr lang="en-US" sz="1600" kern="0" dirty="0">
              <a:solidFill>
                <a:srgbClr val="FF0000"/>
              </a:solidFill>
              <a:latin typeface="+mj-lt"/>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601517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83895" y="0"/>
            <a:ext cx="7884294" cy="6858000"/>
            <a:chOff x="4283895" y="0"/>
            <a:chExt cx="7884294" cy="6858000"/>
          </a:xfrm>
        </p:grpSpPr>
        <p:pic>
          <p:nvPicPr>
            <p:cNvPr id="7" name="Picture 6"/>
            <p:cNvPicPr/>
            <p:nvPr/>
          </p:nvPicPr>
          <p:blipFill rotWithShape="1">
            <a:blip r:embed="rId2"/>
            <a:srcRect l="53403" t="12321" r="5460" b="7067"/>
            <a:stretch/>
          </p:blipFill>
          <p:spPr>
            <a:xfrm>
              <a:off x="4283895" y="0"/>
              <a:ext cx="7884294" cy="6858000"/>
            </a:xfrm>
            <a:prstGeom prst="rect">
              <a:avLst/>
            </a:prstGeom>
            <a:ln>
              <a:solidFill>
                <a:srgbClr val="ED8467"/>
              </a:solidFill>
            </a:ln>
          </p:spPr>
        </p:pic>
        <p:pic>
          <p:nvPicPr>
            <p:cNvPr id="8" name="Picture 7" descr="aksi romantik"/>
            <p:cNvPicPr/>
            <p:nvPr/>
          </p:nvPicPr>
          <p:blipFill>
            <a:blip r:embed="rId3">
              <a:extLst>
                <a:ext uri="{28A0092B-C50C-407E-A947-70E740481C1C}">
                  <a14:useLocalDpi xmlns:a14="http://schemas.microsoft.com/office/drawing/2010/main" val="0"/>
                </a:ext>
              </a:extLst>
            </a:blip>
            <a:srcRect l="59547" t="20344" r="1734" b="74159"/>
            <a:stretch>
              <a:fillRect/>
            </a:stretch>
          </p:blipFill>
          <p:spPr>
            <a:xfrm>
              <a:off x="7308230" y="476672"/>
              <a:ext cx="4680520" cy="360040"/>
            </a:xfrm>
            <a:prstGeom prst="rect">
              <a:avLst/>
            </a:prstGeom>
            <a:ln>
              <a:noFill/>
            </a:ln>
          </p:spPr>
        </p:pic>
      </p:grpSp>
      <p:sp>
        <p:nvSpPr>
          <p:cNvPr id="3" name="Oval 2"/>
          <p:cNvSpPr/>
          <p:nvPr/>
        </p:nvSpPr>
        <p:spPr>
          <a:xfrm>
            <a:off x="6948189" y="476673"/>
            <a:ext cx="5219999"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395462" y="1340768"/>
            <a:ext cx="2232727" cy="1077218"/>
          </a:xfrm>
          <a:prstGeom prst="rect">
            <a:avLst/>
          </a:prstGeom>
        </p:spPr>
        <p:txBody>
          <a:bodyPr wrap="none">
            <a:spAutoFit/>
          </a:bodyPr>
          <a:lstStyle/>
          <a:p>
            <a:r>
              <a:rPr lang="it-IT" sz="3200">
                <a:solidFill>
                  <a:srgbClr val="0070C0"/>
                </a:solidFill>
                <a:latin typeface="Franklin Gothic Medium Cond" panose="020B0606030402020204" pitchFamily="34" charset="0"/>
              </a:rPr>
              <a:t>Pemrosesan </a:t>
            </a:r>
          </a:p>
          <a:p>
            <a:r>
              <a:rPr lang="it-IT" sz="3200">
                <a:solidFill>
                  <a:srgbClr val="0070C0"/>
                </a:solidFill>
                <a:latin typeface="Franklin Gothic Medium Cond" panose="020B0606030402020204" pitchFamily="34" charset="0"/>
              </a:rPr>
              <a:t>Rekomendasi</a:t>
            </a:r>
            <a:endParaRPr lang="it-IT" sz="3200" dirty="0">
              <a:solidFill>
                <a:srgbClr val="0070C0"/>
              </a:solidFill>
              <a:latin typeface="Franklin Gothic Medium Cond" panose="020B0606030402020204" pitchFamily="34" charset="0"/>
            </a:endParaRPr>
          </a:p>
        </p:txBody>
      </p:sp>
    </p:spTree>
    <p:extLst>
      <p:ext uri="{BB962C8B-B14F-4D97-AF65-F5344CB8AC3E}">
        <p14:creationId xmlns:p14="http://schemas.microsoft.com/office/powerpoint/2010/main" val="3851390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69495" y="111140"/>
            <a:ext cx="4939123" cy="461633"/>
          </a:xfrm>
          <a:prstGeom prst="rect">
            <a:avLst/>
          </a:prstGeom>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2000" b="1" err="1">
                <a:solidFill>
                  <a:schemeClr val="accent6">
                    <a:lumMod val="75000"/>
                  </a:schemeClr>
                </a:solidFill>
                <a:latin typeface="Calibri Light" panose="020F0302020204030204" pitchFamily="34" charset="0"/>
                <a:cs typeface="Calibri Light" panose="020F0302020204030204" pitchFamily="34" charset="0"/>
              </a:rPr>
              <a:t>Jika</a:t>
            </a:r>
            <a:r>
              <a:rPr lang="en-US" sz="2000" b="1">
                <a:solidFill>
                  <a:schemeClr val="accent6">
                    <a:lumMod val="75000"/>
                  </a:schemeClr>
                </a:solidFill>
                <a:latin typeface="Calibri Light" panose="020F0302020204030204" pitchFamily="34" charset="0"/>
                <a:cs typeface="Calibri Light" panose="020F0302020204030204" pitchFamily="34" charset="0"/>
              </a:rPr>
              <a:t> tombol                     dipilih</a:t>
            </a:r>
            <a:endParaRPr lang="en-US" sz="2000" b="1" kern="0" dirty="0">
              <a:solidFill>
                <a:schemeClr val="accent6">
                  <a:lumMod val="75000"/>
                </a:schemeClr>
              </a:solidFill>
              <a:latin typeface="Calibri Light" panose="020F0302020204030204" pitchFamily="34" charset="0"/>
              <a:ea typeface="Cambria" panose="02040503050406030204" pitchFamily="18" charset="0"/>
              <a:cs typeface="Calibri Light" panose="020F0302020204030204" pitchFamily="34" charset="0"/>
            </a:endParaRPr>
          </a:p>
        </p:txBody>
      </p:sp>
      <p:grpSp>
        <p:nvGrpSpPr>
          <p:cNvPr id="18" name="Group 17"/>
          <p:cNvGrpSpPr/>
          <p:nvPr/>
        </p:nvGrpSpPr>
        <p:grpSpPr>
          <a:xfrm>
            <a:off x="360040" y="672633"/>
            <a:ext cx="11412686" cy="6694116"/>
            <a:chOff x="0" y="672633"/>
            <a:chExt cx="11412686" cy="6694116"/>
          </a:xfrm>
        </p:grpSpPr>
        <p:grpSp>
          <p:nvGrpSpPr>
            <p:cNvPr id="17" name="Group 16"/>
            <p:cNvGrpSpPr/>
            <p:nvPr/>
          </p:nvGrpSpPr>
          <p:grpSpPr>
            <a:xfrm>
              <a:off x="0" y="672633"/>
              <a:ext cx="6902381" cy="6694116"/>
              <a:chOff x="0" y="672633"/>
              <a:chExt cx="6902381" cy="6694116"/>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2633"/>
                <a:ext cx="6902381" cy="605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0" y="4585907"/>
                <a:ext cx="2448272" cy="527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Arc 6"/>
              <p:cNvSpPr/>
              <p:nvPr/>
            </p:nvSpPr>
            <p:spPr>
              <a:xfrm rot="17350239">
                <a:off x="2689184" y="4055314"/>
                <a:ext cx="1554440" cy="2455218"/>
              </a:xfrm>
              <a:prstGeom prst="arc">
                <a:avLst>
                  <a:gd name="adj1" fmla="val 16479648"/>
                  <a:gd name="adj2" fmla="val 1646498"/>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9" name="Oval 8"/>
              <p:cNvSpPr/>
              <p:nvPr/>
            </p:nvSpPr>
            <p:spPr>
              <a:xfrm>
                <a:off x="33288" y="5858681"/>
                <a:ext cx="2810446" cy="5275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Arc 11"/>
              <p:cNvSpPr/>
              <p:nvPr/>
            </p:nvSpPr>
            <p:spPr>
              <a:xfrm rot="17350239">
                <a:off x="2586074" y="5361920"/>
                <a:ext cx="1554440" cy="2455218"/>
              </a:xfrm>
              <a:prstGeom prst="arc">
                <a:avLst>
                  <a:gd name="adj1" fmla="val 16479648"/>
                  <a:gd name="adj2" fmla="val 1646498"/>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14" name="Arc 13"/>
              <p:cNvSpPr/>
              <p:nvPr/>
            </p:nvSpPr>
            <p:spPr>
              <a:xfrm rot="16657288">
                <a:off x="4324754" y="130791"/>
                <a:ext cx="866562" cy="3794194"/>
              </a:xfrm>
              <a:prstGeom prst="arc">
                <a:avLst>
                  <a:gd name="adj1" fmla="val 16479648"/>
                  <a:gd name="adj2" fmla="val 1646496"/>
                </a:avLst>
              </a:prstGeom>
              <a:ln w="38100">
                <a:solidFill>
                  <a:schemeClr val="accent6">
                    <a:lumMod val="7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1D528D"/>
                  </a:solidFill>
                </a:endParaRPr>
              </a:p>
            </p:txBody>
          </p:sp>
          <p:sp>
            <p:nvSpPr>
              <p:cNvPr id="3" name="TextBox 2"/>
              <p:cNvSpPr txBox="1"/>
              <p:nvPr/>
            </p:nvSpPr>
            <p:spPr>
              <a:xfrm>
                <a:off x="1622933" y="1514589"/>
                <a:ext cx="1512169" cy="292388"/>
              </a:xfrm>
              <a:prstGeom prst="rect">
                <a:avLst/>
              </a:prstGeom>
              <a:noFill/>
            </p:spPr>
            <p:txBody>
              <a:bodyPr wrap="square" rtlCol="0">
                <a:spAutoFit/>
              </a:bodyPr>
              <a:lstStyle/>
              <a:p>
                <a:r>
                  <a:rPr lang="en-US" sz="1300" b="1">
                    <a:solidFill>
                      <a:schemeClr val="accent5">
                        <a:lumMod val="75000"/>
                      </a:schemeClr>
                    </a:solidFill>
                  </a:rPr>
                  <a:t>V-21.6400.001 </a:t>
                </a:r>
                <a:endParaRPr lang="en-ID" sz="1300" b="1">
                  <a:solidFill>
                    <a:schemeClr val="accent5">
                      <a:lumMod val="75000"/>
                    </a:schemeClr>
                  </a:solidFill>
                </a:endParaRPr>
              </a:p>
            </p:txBody>
          </p:sp>
        </p:grpSp>
        <p:sp>
          <p:nvSpPr>
            <p:cNvPr id="8" name="Content Placeholder 2"/>
            <p:cNvSpPr txBox="1">
              <a:spLocks/>
            </p:cNvSpPr>
            <p:nvPr/>
          </p:nvSpPr>
          <p:spPr>
            <a:xfrm>
              <a:off x="4067870" y="4473953"/>
              <a:ext cx="7344816" cy="737662"/>
            </a:xfrm>
            <a:prstGeom prst="rect">
              <a:avLst/>
            </a:prstGeom>
            <a:solidFill>
              <a:srgbClr val="FFFF99"/>
            </a:solidFill>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1600">
                  <a:solidFill>
                    <a:schemeClr val="accent6">
                      <a:lumMod val="75000"/>
                    </a:schemeClr>
                  </a:solidFill>
                  <a:latin typeface="+mj-lt"/>
                </a:rPr>
                <a:t>Klik generate </a:t>
              </a:r>
              <a:r>
                <a:rPr lang="en-US" sz="1600" err="1">
                  <a:solidFill>
                    <a:schemeClr val="accent6">
                      <a:lumMod val="75000"/>
                    </a:schemeClr>
                  </a:solidFill>
                  <a:latin typeface="+mj-lt"/>
                </a:rPr>
                <a:t>surat</a:t>
              </a:r>
              <a:r>
                <a:rPr lang="en-US" sz="1600">
                  <a:solidFill>
                    <a:schemeClr val="accent6">
                      <a:lumMod val="75000"/>
                    </a:schemeClr>
                  </a:solidFill>
                  <a:latin typeface="+mj-lt"/>
                </a:rPr>
                <a:t> rekomendasi menandakan Nomor Rekomendasi dan Catatan Hasil Pemeriksaan disimpan dan kemudian di</a:t>
              </a:r>
              <a:r>
                <a:rPr lang="en-US" sz="1600" i="1">
                  <a:solidFill>
                    <a:schemeClr val="accent6">
                      <a:lumMod val="75000"/>
                    </a:schemeClr>
                  </a:solidFill>
                  <a:latin typeface="+mj-lt"/>
                </a:rPr>
                <a:t>generate</a:t>
              </a:r>
              <a:r>
                <a:rPr lang="en-US" sz="1600">
                  <a:solidFill>
                    <a:schemeClr val="accent6">
                      <a:lumMod val="75000"/>
                    </a:schemeClr>
                  </a:solidFill>
                  <a:latin typeface="+mj-lt"/>
                </a:rPr>
                <a:t> file word surat rekomendasi</a:t>
              </a:r>
              <a:endParaRPr lang="en-US" sz="1600" kern="0" dirty="0">
                <a:solidFill>
                  <a:schemeClr val="accent6">
                    <a:lumMod val="75000"/>
                  </a:schemeClr>
                </a:solidFill>
                <a:latin typeface="+mj-lt"/>
                <a:ea typeface="Cambria" panose="02040503050406030204" pitchFamily="18" charset="0"/>
                <a:cs typeface="Arial" panose="020B0604020202020204" pitchFamily="34" charset="0"/>
              </a:endParaRPr>
            </a:p>
          </p:txBody>
        </p:sp>
        <p:sp>
          <p:nvSpPr>
            <p:cNvPr id="11" name="Content Placeholder 2"/>
            <p:cNvSpPr txBox="1">
              <a:spLocks/>
            </p:cNvSpPr>
            <p:nvPr/>
          </p:nvSpPr>
          <p:spPr>
            <a:xfrm>
              <a:off x="3882856" y="5736755"/>
              <a:ext cx="7529830" cy="989622"/>
            </a:xfrm>
            <a:prstGeom prst="rect">
              <a:avLst/>
            </a:prstGeom>
            <a:solidFill>
              <a:srgbClr val="FFFF99"/>
            </a:solidFill>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1600" err="1">
                  <a:solidFill>
                    <a:schemeClr val="accent6">
                      <a:lumMod val="75000"/>
                    </a:schemeClr>
                  </a:solidFill>
                  <a:latin typeface="+mj-lt"/>
                </a:rPr>
                <a:t>Setelah</a:t>
              </a:r>
              <a:r>
                <a:rPr lang="en-US" sz="1600">
                  <a:solidFill>
                    <a:schemeClr val="accent6">
                      <a:lumMod val="75000"/>
                    </a:schemeClr>
                  </a:solidFill>
                  <a:latin typeface="+mj-lt"/>
                </a:rPr>
                <a:t> Surat Rekomendasi ditandatangani dan discan, upload melalui fitur ini. Begitu tombol </a:t>
              </a:r>
              <a:r>
                <a:rPr lang="en-US" sz="1600" b="1">
                  <a:solidFill>
                    <a:schemeClr val="accent6">
                      <a:lumMod val="75000"/>
                    </a:schemeClr>
                  </a:solidFill>
                  <a:latin typeface="+mj-lt"/>
                </a:rPr>
                <a:t>Upload Surat</a:t>
              </a:r>
              <a:r>
                <a:rPr lang="en-US" sz="1600">
                  <a:solidFill>
                    <a:schemeClr val="accent6">
                      <a:lumMod val="75000"/>
                    </a:schemeClr>
                  </a:solidFill>
                  <a:latin typeface="+mj-lt"/>
                </a:rPr>
                <a:t> ini diklik, maka kegiatan statistik ini akan tayang publik di Frontend Romantik (menu Pencarian)</a:t>
              </a:r>
              <a:endParaRPr lang="en-US" sz="1600" kern="0" dirty="0">
                <a:solidFill>
                  <a:schemeClr val="accent6">
                    <a:lumMod val="75000"/>
                  </a:schemeClr>
                </a:solidFill>
                <a:latin typeface="+mj-lt"/>
                <a:ea typeface="Cambria" panose="02040503050406030204" pitchFamily="18" charset="0"/>
                <a:cs typeface="Arial" panose="020B0604020202020204" pitchFamily="34" charset="0"/>
              </a:endParaRPr>
            </a:p>
          </p:txBody>
        </p:sp>
        <p:sp>
          <p:nvSpPr>
            <p:cNvPr id="13" name="Content Placeholder 2"/>
            <p:cNvSpPr txBox="1">
              <a:spLocks/>
            </p:cNvSpPr>
            <p:nvPr/>
          </p:nvSpPr>
          <p:spPr>
            <a:xfrm>
              <a:off x="5075982" y="1202236"/>
              <a:ext cx="3240360" cy="924082"/>
            </a:xfrm>
            <a:prstGeom prst="rect">
              <a:avLst/>
            </a:prstGeom>
            <a:solidFill>
              <a:srgbClr val="FFFF99"/>
            </a:solidFill>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1600">
                  <a:solidFill>
                    <a:schemeClr val="accent6">
                      <a:lumMod val="75000"/>
                    </a:schemeClr>
                  </a:solidFill>
                  <a:latin typeface="+mj-lt"/>
                </a:rPr>
                <a:t>Nomor rekomendasi secara default sudah digenerate oleh aplikasi, namun bisa diubah</a:t>
              </a:r>
              <a:endParaRPr lang="en-US" sz="1600" kern="0" dirty="0">
                <a:solidFill>
                  <a:schemeClr val="accent6">
                    <a:lumMod val="75000"/>
                  </a:schemeClr>
                </a:solidFill>
                <a:latin typeface="+mj-lt"/>
                <a:ea typeface="Cambria" panose="02040503050406030204" pitchFamily="18" charset="0"/>
                <a:cs typeface="Arial" panose="020B0604020202020204" pitchFamily="34" charset="0"/>
              </a:endParaRPr>
            </a:p>
          </p:txBody>
        </p:sp>
      </p:grpSp>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739" t="10197" r="41791" b="80270"/>
          <a:stretch/>
        </p:blipFill>
        <p:spPr bwMode="auto">
          <a:xfrm>
            <a:off x="1584176" y="64046"/>
            <a:ext cx="1070048" cy="562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Connector 20"/>
          <p:cNvCxnSpPr/>
          <p:nvPr/>
        </p:nvCxnSpPr>
        <p:spPr>
          <a:xfrm>
            <a:off x="269495" y="572773"/>
            <a:ext cx="10351103" cy="0"/>
          </a:xfrm>
          <a:prstGeom prst="line">
            <a:avLst/>
          </a:prstGeom>
          <a:ln>
            <a:solidFill>
              <a:srgbClr val="0070C0"/>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5301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455" y="88279"/>
            <a:ext cx="7421271" cy="3412729"/>
          </a:xfrm>
          <a:prstGeom prst="rect">
            <a:avLst/>
          </a:prstGeom>
          <a:noFill/>
          <a:ln w="9525">
            <a:solidFill>
              <a:srgbClr val="4DADC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46" y="3573016"/>
            <a:ext cx="7272808" cy="3284984"/>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grpSp>
        <p:nvGrpSpPr>
          <p:cNvPr id="16" name="Group 15"/>
          <p:cNvGrpSpPr/>
          <p:nvPr/>
        </p:nvGrpSpPr>
        <p:grpSpPr>
          <a:xfrm>
            <a:off x="395462" y="620688"/>
            <a:ext cx="4939123" cy="562386"/>
            <a:chOff x="269495" y="60763"/>
            <a:chExt cx="4939123" cy="562386"/>
          </a:xfrm>
        </p:grpSpPr>
        <p:sp>
          <p:nvSpPr>
            <p:cNvPr id="7" name="Content Placeholder 2"/>
            <p:cNvSpPr txBox="1">
              <a:spLocks/>
            </p:cNvSpPr>
            <p:nvPr/>
          </p:nvSpPr>
          <p:spPr>
            <a:xfrm>
              <a:off x="269495" y="111140"/>
              <a:ext cx="4939123" cy="461633"/>
            </a:xfrm>
            <a:prstGeom prst="rect">
              <a:avLst/>
            </a:prstGeom>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2000" b="1" err="1">
                  <a:solidFill>
                    <a:srgbClr val="00B0F0"/>
                  </a:solidFill>
                  <a:latin typeface="Calibri Light" panose="020F0302020204030204" pitchFamily="34" charset="0"/>
                  <a:cs typeface="Calibri Light" panose="020F0302020204030204" pitchFamily="34" charset="0"/>
                </a:rPr>
                <a:t>Jika</a:t>
              </a:r>
              <a:r>
                <a:rPr lang="en-US" sz="2000" b="1">
                  <a:solidFill>
                    <a:srgbClr val="00B0F0"/>
                  </a:solidFill>
                  <a:latin typeface="Calibri Light" panose="020F0302020204030204" pitchFamily="34" charset="0"/>
                  <a:cs typeface="Calibri Light" panose="020F0302020204030204" pitchFamily="34" charset="0"/>
                </a:rPr>
                <a:t> tombol                         dipilih</a:t>
              </a:r>
              <a:endParaRPr lang="en-US" sz="2000" b="1" kern="0" dirty="0">
                <a:solidFill>
                  <a:srgbClr val="00B0F0"/>
                </a:solidFill>
                <a:latin typeface="Calibri Light" panose="020F0302020204030204" pitchFamily="34" charset="0"/>
                <a:ea typeface="Cambria" panose="02040503050406030204" pitchFamily="18" charset="0"/>
                <a:cs typeface="Calibri Light" panose="020F0302020204030204" pitchFamily="34" charset="0"/>
              </a:endParaRPr>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6390" t="10197" r="928" b="80270"/>
            <a:stretch/>
          </p:blipFill>
          <p:spPr bwMode="auto">
            <a:xfrm>
              <a:off x="1632223" y="60763"/>
              <a:ext cx="1296144" cy="562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a:off x="3632221" y="347028"/>
              <a:ext cx="511257" cy="0"/>
            </a:xfrm>
            <a:prstGeom prst="straightConnector1">
              <a:avLst/>
            </a:prstGeom>
            <a:ln>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524254" y="4532265"/>
            <a:ext cx="5299163" cy="559357"/>
            <a:chOff x="7524254" y="4532265"/>
            <a:chExt cx="5299163" cy="559357"/>
          </a:xfrm>
        </p:grpSpPr>
        <p:sp>
          <p:nvSpPr>
            <p:cNvPr id="12" name="Content Placeholder 2"/>
            <p:cNvSpPr txBox="1">
              <a:spLocks/>
            </p:cNvSpPr>
            <p:nvPr/>
          </p:nvSpPr>
          <p:spPr>
            <a:xfrm>
              <a:off x="7884294" y="4581128"/>
              <a:ext cx="4939123" cy="461633"/>
            </a:xfrm>
            <a:prstGeom prst="rect">
              <a:avLst/>
            </a:prstGeom>
          </p:spPr>
          <p:txBody>
            <a:bodyPr>
              <a:noAutofit/>
            </a:bodyPr>
            <a:lstStyle>
              <a:lvl1pPr marL="374413" indent="-374413" algn="l" rtl="0" eaLnBrk="0" fontAlgn="base" hangingPunct="0">
                <a:spcBef>
                  <a:spcPct val="20000"/>
                </a:spcBef>
                <a:spcAft>
                  <a:spcPct val="0"/>
                </a:spcAft>
                <a:buChar char="•"/>
                <a:defRPr sz="3494">
                  <a:solidFill>
                    <a:schemeClr val="tx1"/>
                  </a:solidFill>
                  <a:latin typeface="+mn-lt"/>
                  <a:ea typeface="+mn-ea"/>
                  <a:cs typeface="+mn-cs"/>
                </a:defRPr>
              </a:lvl1pPr>
              <a:lvl2pPr marL="811227" indent="-312010" algn="l" rtl="0" eaLnBrk="0" fontAlgn="base" hangingPunct="0">
                <a:spcBef>
                  <a:spcPct val="20000"/>
                </a:spcBef>
                <a:spcAft>
                  <a:spcPct val="0"/>
                </a:spcAft>
                <a:buChar char="–"/>
                <a:defRPr sz="3057">
                  <a:solidFill>
                    <a:schemeClr val="tx1"/>
                  </a:solidFill>
                  <a:latin typeface="+mn-lt"/>
                </a:defRPr>
              </a:lvl2pPr>
              <a:lvl3pPr marL="1248042" indent="-249608" algn="l" rtl="0" eaLnBrk="0" fontAlgn="base" hangingPunct="0">
                <a:spcBef>
                  <a:spcPct val="20000"/>
                </a:spcBef>
                <a:spcAft>
                  <a:spcPct val="0"/>
                </a:spcAft>
                <a:buChar char="•"/>
                <a:defRPr sz="2621">
                  <a:solidFill>
                    <a:schemeClr val="tx1"/>
                  </a:solidFill>
                  <a:latin typeface="+mn-lt"/>
                </a:defRPr>
              </a:lvl3pPr>
              <a:lvl4pPr marL="1747258" indent="-249608" algn="l" rtl="0" eaLnBrk="0" fontAlgn="base" hangingPunct="0">
                <a:spcBef>
                  <a:spcPct val="20000"/>
                </a:spcBef>
                <a:spcAft>
                  <a:spcPct val="0"/>
                </a:spcAft>
                <a:buChar char="–"/>
                <a:defRPr sz="2184">
                  <a:solidFill>
                    <a:schemeClr val="tx1"/>
                  </a:solidFill>
                  <a:latin typeface="+mn-lt"/>
                </a:defRPr>
              </a:lvl4pPr>
              <a:lvl5pPr marL="2246475" indent="-249608" algn="l" rtl="0" eaLnBrk="0" fontAlgn="base" hangingPunct="0">
                <a:spcBef>
                  <a:spcPct val="20000"/>
                </a:spcBef>
                <a:spcAft>
                  <a:spcPct val="0"/>
                </a:spcAft>
                <a:buChar char="»"/>
                <a:defRPr sz="2184">
                  <a:solidFill>
                    <a:schemeClr val="tx1"/>
                  </a:solidFill>
                  <a:latin typeface="+mn-lt"/>
                </a:defRPr>
              </a:lvl5pPr>
              <a:lvl6pPr marL="2745692" indent="-249608" algn="l" rtl="0" eaLnBrk="1" fontAlgn="base" hangingPunct="1">
                <a:spcBef>
                  <a:spcPct val="20000"/>
                </a:spcBef>
                <a:spcAft>
                  <a:spcPct val="0"/>
                </a:spcAft>
                <a:buChar char="»"/>
                <a:defRPr sz="2184">
                  <a:solidFill>
                    <a:schemeClr val="tx1"/>
                  </a:solidFill>
                  <a:latin typeface="+mn-lt"/>
                </a:defRPr>
              </a:lvl6pPr>
              <a:lvl7pPr marL="3244908" indent="-249608" algn="l" rtl="0" eaLnBrk="1" fontAlgn="base" hangingPunct="1">
                <a:spcBef>
                  <a:spcPct val="20000"/>
                </a:spcBef>
                <a:spcAft>
                  <a:spcPct val="0"/>
                </a:spcAft>
                <a:buChar char="»"/>
                <a:defRPr sz="2184">
                  <a:solidFill>
                    <a:schemeClr val="tx1"/>
                  </a:solidFill>
                  <a:latin typeface="+mn-lt"/>
                </a:defRPr>
              </a:lvl7pPr>
              <a:lvl8pPr marL="3744125" indent="-249608" algn="l" rtl="0" eaLnBrk="1" fontAlgn="base" hangingPunct="1">
                <a:spcBef>
                  <a:spcPct val="20000"/>
                </a:spcBef>
                <a:spcAft>
                  <a:spcPct val="0"/>
                </a:spcAft>
                <a:buChar char="»"/>
                <a:defRPr sz="2184">
                  <a:solidFill>
                    <a:schemeClr val="tx1"/>
                  </a:solidFill>
                  <a:latin typeface="+mn-lt"/>
                </a:defRPr>
              </a:lvl8pPr>
              <a:lvl9pPr marL="4243342" indent="-249608" algn="l" rtl="0" eaLnBrk="1" fontAlgn="base" hangingPunct="1">
                <a:spcBef>
                  <a:spcPct val="20000"/>
                </a:spcBef>
                <a:spcAft>
                  <a:spcPct val="0"/>
                </a:spcAft>
                <a:buChar char="»"/>
                <a:defRPr sz="2184">
                  <a:solidFill>
                    <a:schemeClr val="tx1"/>
                  </a:solidFill>
                  <a:latin typeface="+mn-lt"/>
                </a:defRPr>
              </a:lvl9pPr>
            </a:lstStyle>
            <a:p>
              <a:pPr marL="0" indent="10737">
                <a:lnSpc>
                  <a:spcPct val="120000"/>
                </a:lnSpc>
                <a:spcBef>
                  <a:spcPts val="0"/>
                </a:spcBef>
                <a:spcAft>
                  <a:spcPts val="0"/>
                </a:spcAft>
                <a:buFontTx/>
                <a:buNone/>
                <a:defRPr/>
              </a:pPr>
              <a:r>
                <a:rPr lang="en-US" sz="2000" b="1" err="1">
                  <a:solidFill>
                    <a:srgbClr val="FF0000"/>
                  </a:solidFill>
                  <a:latin typeface="Calibri Light" panose="020F0302020204030204" pitchFamily="34" charset="0"/>
                  <a:cs typeface="Calibri Light" panose="020F0302020204030204" pitchFamily="34" charset="0"/>
                </a:rPr>
                <a:t>Jika</a:t>
              </a:r>
              <a:r>
                <a:rPr lang="en-US" sz="2000" b="1">
                  <a:solidFill>
                    <a:srgbClr val="FF0000"/>
                  </a:solidFill>
                  <a:latin typeface="Calibri Light" panose="020F0302020204030204" pitchFamily="34" charset="0"/>
                  <a:cs typeface="Calibri Light" panose="020F0302020204030204" pitchFamily="34" charset="0"/>
                </a:rPr>
                <a:t> tombol                           dipilih</a:t>
              </a:r>
              <a:endParaRPr lang="en-US" sz="2000" b="1" kern="0" dirty="0">
                <a:solidFill>
                  <a:srgbClr val="FF0000"/>
                </a:solidFill>
                <a:latin typeface="Calibri Light" panose="020F0302020204030204" pitchFamily="34" charset="0"/>
                <a:ea typeface="Cambria" panose="02040503050406030204" pitchFamily="18" charset="0"/>
                <a:cs typeface="Calibri Light" panose="020F0302020204030204" pitchFamily="34" charset="0"/>
              </a:endParaRPr>
            </a:p>
          </p:txBody>
        </p:sp>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580" t="10197" r="13610" b="80322"/>
            <a:stretch/>
          </p:blipFill>
          <p:spPr bwMode="auto">
            <a:xfrm>
              <a:off x="9180438" y="4532265"/>
              <a:ext cx="1411450" cy="559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a:stCxn id="12" idx="1"/>
            </p:cNvCxnSpPr>
            <p:nvPr/>
          </p:nvCxnSpPr>
          <p:spPr>
            <a:xfrm flipH="1" flipV="1">
              <a:off x="7524254" y="4811943"/>
              <a:ext cx="360040" cy="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93288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1016" r="11040"/>
          <a:stretch/>
        </p:blipFill>
        <p:spPr>
          <a:xfrm>
            <a:off x="1094299" y="294822"/>
            <a:ext cx="10561830" cy="6268356"/>
          </a:xfrm>
          <a:prstGeom prst="rect">
            <a:avLst/>
          </a:prstGeom>
        </p:spPr>
      </p:pic>
      <p:sp>
        <p:nvSpPr>
          <p:cNvPr id="9" name="Rectangle 8"/>
          <p:cNvSpPr/>
          <p:nvPr/>
        </p:nvSpPr>
        <p:spPr>
          <a:xfrm flipH="1">
            <a:off x="934555" y="294821"/>
            <a:ext cx="7854831" cy="6268358"/>
          </a:xfrm>
          <a:prstGeom prst="rect">
            <a:avLst/>
          </a:prstGeom>
          <a:gradFill flip="none" rotWithShape="1">
            <a:gsLst>
              <a:gs pos="49000">
                <a:srgbClr val="1D70B7"/>
              </a:gs>
              <a:gs pos="0">
                <a:srgbClr val="1D70B7"/>
              </a:gs>
              <a:gs pos="100000">
                <a:srgbClr val="1D70B7">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4"/>
          </a:p>
        </p:txBody>
      </p:sp>
      <p:pic>
        <p:nvPicPr>
          <p:cNvPr id="10" name="Picture 9"/>
          <p:cNvPicPr>
            <a:picLocks noChangeAspect="1"/>
          </p:cNvPicPr>
          <p:nvPr/>
        </p:nvPicPr>
        <p:blipFill>
          <a:blip r:embed="rId4">
            <a:clrChange>
              <a:clrFrom>
                <a:srgbClr val="2D6CB7"/>
              </a:clrFrom>
              <a:clrTo>
                <a:srgbClr val="2D6CB7">
                  <a:alpha val="0"/>
                </a:srgbClr>
              </a:clrTo>
            </a:clrChange>
          </a:blip>
          <a:stretch>
            <a:fillRect/>
          </a:stretch>
        </p:blipFill>
        <p:spPr>
          <a:xfrm>
            <a:off x="9893086" y="5645211"/>
            <a:ext cx="1763042" cy="918059"/>
          </a:xfrm>
          <a:prstGeom prst="rect">
            <a:avLst/>
          </a:prstGeom>
        </p:spPr>
      </p:pic>
      <p:sp>
        <p:nvSpPr>
          <p:cNvPr id="13" name="Flowchart: Terminator 12"/>
          <p:cNvSpPr/>
          <p:nvPr/>
        </p:nvSpPr>
        <p:spPr>
          <a:xfrm>
            <a:off x="-811098" y="3150406"/>
            <a:ext cx="8427457" cy="2794099"/>
          </a:xfrm>
          <a:prstGeom prst="flowChartTerminator">
            <a:avLst/>
          </a:prstGeom>
          <a:solidFill>
            <a:srgbClr val="00206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4">
              <a:solidFill>
                <a:prstClr val="white"/>
              </a:solidFill>
            </a:endParaRPr>
          </a:p>
        </p:txBody>
      </p:sp>
      <p:sp>
        <p:nvSpPr>
          <p:cNvPr id="15" name="TextBox 14"/>
          <p:cNvSpPr txBox="1"/>
          <p:nvPr/>
        </p:nvSpPr>
        <p:spPr>
          <a:xfrm>
            <a:off x="801080" y="1636462"/>
            <a:ext cx="4649761" cy="430567"/>
          </a:xfrm>
          <a:prstGeom prst="rect">
            <a:avLst/>
          </a:prstGeom>
          <a:noFill/>
        </p:spPr>
        <p:txBody>
          <a:bodyPr wrap="square" rtlCol="0">
            <a:spAutoFit/>
          </a:bodyPr>
          <a:lstStyle/>
          <a:p>
            <a:pPr>
              <a:tabLst>
                <a:tab pos="1781195" algn="l"/>
              </a:tabLst>
            </a:pPr>
            <a:r>
              <a:rPr lang="en-ID" sz="2198" dirty="0">
                <a:solidFill>
                  <a:srgbClr val="FFFF00"/>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Mari </a:t>
            </a:r>
            <a:r>
              <a:rPr lang="en-ID" sz="2198" dirty="0" err="1">
                <a:solidFill>
                  <a:srgbClr val="FFFF00"/>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Bersama</a:t>
            </a:r>
            <a:endParaRPr lang="en-GB" sz="2198" b="1" dirty="0">
              <a:solidFill>
                <a:srgbClr val="FFFF00"/>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endParaRPr>
          </a:p>
        </p:txBody>
      </p:sp>
      <p:sp>
        <p:nvSpPr>
          <p:cNvPr id="16" name="Oval 15"/>
          <p:cNvSpPr/>
          <p:nvPr/>
        </p:nvSpPr>
        <p:spPr>
          <a:xfrm>
            <a:off x="4886881" y="3297770"/>
            <a:ext cx="2505064" cy="250506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4">
              <a:solidFill>
                <a:prstClr val="white"/>
              </a:solidFill>
            </a:endParaRPr>
          </a:p>
        </p:txBody>
      </p:sp>
      <p:sp>
        <p:nvSpPr>
          <p:cNvPr id="26" name="TextBox 25"/>
          <p:cNvSpPr txBox="1"/>
          <p:nvPr/>
        </p:nvSpPr>
        <p:spPr>
          <a:xfrm>
            <a:off x="801080" y="3716585"/>
            <a:ext cx="4649761" cy="1330044"/>
          </a:xfrm>
          <a:prstGeom prst="rect">
            <a:avLst/>
          </a:prstGeom>
          <a:noFill/>
        </p:spPr>
        <p:txBody>
          <a:bodyPr wrap="square" rtlCol="0">
            <a:spAutoFit/>
          </a:bodyPr>
          <a:lstStyle/>
          <a:p>
            <a:pPr>
              <a:tabLst>
                <a:tab pos="1781195" algn="l"/>
              </a:tabLst>
            </a:pPr>
            <a:r>
              <a:rPr lang="en-US" sz="8043" b="1" dirty="0" err="1">
                <a:solidFill>
                  <a:srgbClr val="FFFF00"/>
                </a:solidFill>
                <a:effectLst>
                  <a:outerShdw blurRad="38100" dist="38100" dir="2700000" algn="tl">
                    <a:srgbClr val="000000">
                      <a:alpha val="43137"/>
                    </a:srgbClr>
                  </a:outerShdw>
                </a:effectLst>
                <a:latin typeface="Freestyle Script" panose="030804020302050B0404" pitchFamily="66" charset="0"/>
                <a:cs typeface="Helvetica" panose="020B0604020202020204" pitchFamily="34" charset="0"/>
              </a:rPr>
              <a:t>Terima</a:t>
            </a:r>
            <a:r>
              <a:rPr lang="en-US" sz="8043" b="1" dirty="0">
                <a:solidFill>
                  <a:srgbClr val="FFFF00"/>
                </a:solidFill>
                <a:effectLst>
                  <a:outerShdw blurRad="38100" dist="38100" dir="2700000" algn="tl">
                    <a:srgbClr val="000000">
                      <a:alpha val="43137"/>
                    </a:srgbClr>
                  </a:outerShdw>
                </a:effectLst>
                <a:latin typeface="Freestyle Script" panose="030804020302050B0404" pitchFamily="66" charset="0"/>
                <a:cs typeface="Helvetica" panose="020B0604020202020204" pitchFamily="34" charset="0"/>
              </a:rPr>
              <a:t> </a:t>
            </a:r>
            <a:r>
              <a:rPr lang="en-US" sz="8043" b="1" dirty="0" err="1">
                <a:solidFill>
                  <a:srgbClr val="FFFF00"/>
                </a:solidFill>
                <a:effectLst>
                  <a:outerShdw blurRad="38100" dist="38100" dir="2700000" algn="tl">
                    <a:srgbClr val="000000">
                      <a:alpha val="43137"/>
                    </a:srgbClr>
                  </a:outerShdw>
                </a:effectLst>
                <a:latin typeface="Freestyle Script" panose="030804020302050B0404" pitchFamily="66" charset="0"/>
                <a:cs typeface="Helvetica" panose="020B0604020202020204" pitchFamily="34" charset="0"/>
              </a:rPr>
              <a:t>Kasih</a:t>
            </a:r>
            <a:endParaRPr lang="en-GB" sz="8043" b="1" dirty="0">
              <a:solidFill>
                <a:srgbClr val="FFFF00"/>
              </a:solidFill>
              <a:effectLst>
                <a:outerShdw blurRad="38100" dist="38100" dir="2700000" algn="tl">
                  <a:srgbClr val="000000">
                    <a:alpha val="43137"/>
                  </a:srgbClr>
                </a:outerShdw>
              </a:effectLst>
              <a:latin typeface="Freestyle Script" panose="030804020302050B0404" pitchFamily="66" charset="0"/>
              <a:cs typeface="Helvetica" panose="020B0604020202020204" pitchFamily="34" charset="0"/>
            </a:endParaRPr>
          </a:p>
        </p:txBody>
      </p:sp>
      <p:sp>
        <p:nvSpPr>
          <p:cNvPr id="27" name="TextBox 26"/>
          <p:cNvSpPr txBox="1"/>
          <p:nvPr/>
        </p:nvSpPr>
        <p:spPr>
          <a:xfrm>
            <a:off x="753925" y="2079208"/>
            <a:ext cx="7107025" cy="881523"/>
          </a:xfrm>
          <a:prstGeom prst="rect">
            <a:avLst/>
          </a:prstGeom>
          <a:noFill/>
        </p:spPr>
        <p:txBody>
          <a:bodyPr wrap="square" rtlCol="0">
            <a:spAutoFit/>
          </a:bodyPr>
          <a:lstStyle/>
          <a:p>
            <a:pPr>
              <a:tabLst>
                <a:tab pos="1781195" algn="l"/>
              </a:tabLst>
            </a:pPr>
            <a:r>
              <a:rPr lang="en-US" sz="2564">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Berkontribusi dalam Perwujudan </a:t>
            </a:r>
          </a:p>
          <a:p>
            <a:pPr>
              <a:tabLst>
                <a:tab pos="1781195" algn="l"/>
              </a:tabLst>
            </a:pPr>
            <a:r>
              <a:rPr lang="en-US" sz="2564">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Sistem Statistik Nasional</a:t>
            </a:r>
            <a:endParaRPr lang="en-GB" sz="2564" b="1" dirty="0">
              <a:solidFill>
                <a:prstClr val="white"/>
              </a:solidFill>
              <a:effectLst>
                <a:outerShdw blurRad="38100" dist="38100" dir="2700000" algn="tl">
                  <a:srgbClr val="000000">
                    <a:alpha val="43137"/>
                  </a:srgbClr>
                </a:outerShdw>
              </a:effectLst>
              <a:latin typeface="Helvetica" panose="020B0604020202020204" pitchFamily="34" charset="0"/>
              <a:cs typeface="Helvetica" panose="020B0604020202020204" pitchFamily="34" charset="0"/>
            </a:endParaRPr>
          </a:p>
        </p:txBody>
      </p:sp>
      <p:pic>
        <p:nvPicPr>
          <p:cNvPr id="28" name="Picture 3" descr="D:\Template Powerpoint\logo bp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4252"/>
          <a:stretch/>
        </p:blipFill>
        <p:spPr bwMode="auto">
          <a:xfrm>
            <a:off x="757041" y="541867"/>
            <a:ext cx="745778" cy="5700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 descr="D:\Template Powerpoint\logo bp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495"/>
          <a:stretch/>
        </p:blipFill>
        <p:spPr bwMode="auto">
          <a:xfrm>
            <a:off x="1498929" y="466521"/>
            <a:ext cx="2691831" cy="72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100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idx="4294967295"/>
          </p:nvPr>
        </p:nvSpPr>
        <p:spPr>
          <a:xfrm>
            <a:off x="1979638" y="1466034"/>
            <a:ext cx="7919790" cy="2531600"/>
          </a:xfrm>
          <a:prstGeom prst="rect">
            <a:avLst/>
          </a:prstGeom>
        </p:spPr>
        <p:txBody>
          <a:bodyPr spcFirstLastPara="1" wrap="square" lIns="121662" tIns="121662" rIns="121662" bIns="121662" anchor="ctr" anchorCtr="0">
            <a:noAutofit/>
          </a:bodyPr>
          <a:lstStyle/>
          <a:p>
            <a:pPr algn="l"/>
            <a:r>
              <a:rPr lang="en" b="1">
                <a:solidFill>
                  <a:schemeClr val="accent5">
                    <a:lumMod val="50000"/>
                  </a:schemeClr>
                </a:solidFill>
              </a:rPr>
              <a:t>INSTRUMEN REKOMENDASI</a:t>
            </a:r>
            <a:endParaRPr b="1">
              <a:solidFill>
                <a:schemeClr val="accent5">
                  <a:lumMod val="50000"/>
                </a:schemeClr>
              </a:solidFill>
            </a:endParaRPr>
          </a:p>
        </p:txBody>
      </p:sp>
      <p:sp>
        <p:nvSpPr>
          <p:cNvPr id="3532" name="Google Shape;3532;p41"/>
          <p:cNvSpPr txBox="1">
            <a:spLocks noGrp="1"/>
          </p:cNvSpPr>
          <p:nvPr>
            <p:ph type="subTitle" idx="4294967295"/>
          </p:nvPr>
        </p:nvSpPr>
        <p:spPr>
          <a:xfrm>
            <a:off x="1995283" y="3140968"/>
            <a:ext cx="8712968" cy="1030400"/>
          </a:xfrm>
          <a:prstGeom prst="rect">
            <a:avLst/>
          </a:prstGeom>
        </p:spPr>
        <p:txBody>
          <a:bodyPr spcFirstLastPara="1" vert="horz" wrap="square" lIns="121662" tIns="121662" rIns="121662" bIns="121662" numCol="1" anchor="ctr" anchorCtr="0" compatLnSpc="1">
            <a:prstTxWarp prst="textNoShape">
              <a:avLst/>
            </a:prstTxWarp>
            <a:noAutofit/>
          </a:bodyPr>
          <a:lstStyle/>
          <a:p>
            <a:pPr marL="0" indent="0">
              <a:spcAft>
                <a:spcPts val="2129"/>
              </a:spcAft>
              <a:buNone/>
            </a:pPr>
            <a:r>
              <a:rPr lang="en-US" sz="2200">
                <a:latin typeface="Poppins"/>
                <a:cs typeface="Arial" panose="020B0604020202020204" pitchFamily="34" charset="0"/>
              </a:rPr>
              <a:t>Daftar Instrumen yang Digunakan dalam Rekomendasi Kegiatan Statistik, baik berupa kuesioner, panduan, maupun aplikasi</a:t>
            </a:r>
          </a:p>
        </p:txBody>
      </p:sp>
      <p:sp>
        <p:nvSpPr>
          <p:cNvPr id="3" name="Rectangle 2"/>
          <p:cNvSpPr/>
          <p:nvPr/>
        </p:nvSpPr>
        <p:spPr>
          <a:xfrm>
            <a:off x="2122564" y="1500737"/>
            <a:ext cx="870752" cy="830997"/>
          </a:xfrm>
          <a:prstGeom prst="rect">
            <a:avLst/>
          </a:prstGeom>
          <a:solidFill>
            <a:srgbClr val="FFFFAF"/>
          </a:solidFill>
          <a:ln>
            <a:solidFill>
              <a:srgbClr val="FFFF99"/>
            </a:solidFill>
          </a:ln>
        </p:spPr>
        <p:txBody>
          <a:bodyPr wrap="none">
            <a:spAutoFit/>
          </a:bodyPr>
          <a:lstStyle/>
          <a:p>
            <a:pPr algn="ctr"/>
            <a:r>
              <a:rPr lang="en" sz="4800" b="1">
                <a:solidFill>
                  <a:schemeClr val="accent5">
                    <a:lumMod val="50000"/>
                  </a:schemeClr>
                </a:solidFill>
              </a:rPr>
              <a:t>01</a:t>
            </a:r>
            <a:endParaRPr lang="en-ID" sz="4800" b="1">
              <a:solidFill>
                <a:schemeClr val="accent5">
                  <a:lumMod val="50000"/>
                </a:schemeClr>
              </a:solidFill>
            </a:endParaRPr>
          </a:p>
        </p:txBody>
      </p:sp>
    </p:spTree>
    <p:extLst>
      <p:ext uri="{BB962C8B-B14F-4D97-AF65-F5344CB8AC3E}">
        <p14:creationId xmlns:p14="http://schemas.microsoft.com/office/powerpoint/2010/main" val="3097169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7160" y="148025"/>
            <a:ext cx="7711092" cy="584775"/>
          </a:xfrm>
          <a:prstGeom prst="rect">
            <a:avLst/>
          </a:prstGeom>
        </p:spPr>
        <p:txBody>
          <a:bodyPr wrap="square">
            <a:spAutoFit/>
          </a:bodyPr>
          <a:lstStyle/>
          <a:p>
            <a:pPr algn="ctr"/>
            <a:r>
              <a:rPr lang="it-IT" sz="3200" b="1" dirty="0">
                <a:solidFill>
                  <a:srgbClr val="0070C0"/>
                </a:solidFill>
                <a:latin typeface="Franklin Gothic Medium Cond" panose="020B0606030402020204" pitchFamily="34" charset="0"/>
              </a:rPr>
              <a:t>INSTRUMEN YANG DIGUNAKAN</a:t>
            </a:r>
            <a:endParaRPr lang="it-IT" sz="3200" dirty="0">
              <a:solidFill>
                <a:srgbClr val="0070C0"/>
              </a:solidFill>
              <a:latin typeface="Franklin Gothic Medium Cond" panose="020B0606030402020204" pitchFamily="34" charset="0"/>
            </a:endParaRPr>
          </a:p>
        </p:txBody>
      </p:sp>
      <p:grpSp>
        <p:nvGrpSpPr>
          <p:cNvPr id="4" name="Group 3"/>
          <p:cNvGrpSpPr/>
          <p:nvPr/>
        </p:nvGrpSpPr>
        <p:grpSpPr>
          <a:xfrm>
            <a:off x="408695" y="3889335"/>
            <a:ext cx="3562120" cy="2507581"/>
            <a:chOff x="1183779" y="2231951"/>
            <a:chExt cx="7920880" cy="4883507"/>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3779" y="2231951"/>
              <a:ext cx="7920880" cy="4883507"/>
            </a:xfrm>
            <a:prstGeom prst="rect">
              <a:avLst/>
            </a:prstGeom>
          </p:spPr>
        </p:pic>
        <p:pic>
          <p:nvPicPr>
            <p:cNvPr id="6" name="Picture 5"/>
            <p:cNvPicPr>
              <a:picLocks noChangeAspect="1"/>
            </p:cNvPicPr>
            <p:nvPr/>
          </p:nvPicPr>
          <p:blipFill>
            <a:blip r:embed="rId3"/>
            <a:stretch>
              <a:fillRect/>
            </a:stretch>
          </p:blipFill>
          <p:spPr>
            <a:xfrm>
              <a:off x="2119883" y="2808015"/>
              <a:ext cx="6012668" cy="3312368"/>
            </a:xfrm>
            <a:prstGeom prst="rect">
              <a:avLst/>
            </a:prstGeom>
          </p:spPr>
        </p:pic>
      </p:grpSp>
      <p:pic>
        <p:nvPicPr>
          <p:cNvPr id="7" name="Picture 6"/>
          <p:cNvPicPr>
            <a:picLocks noChangeAspect="1"/>
          </p:cNvPicPr>
          <p:nvPr/>
        </p:nvPicPr>
        <p:blipFill rotWithShape="1">
          <a:blip r:embed="rId4"/>
          <a:srcRect l="1640" t="1265" r="2100" b="1322"/>
          <a:stretch/>
        </p:blipFill>
        <p:spPr>
          <a:xfrm>
            <a:off x="682565" y="1074543"/>
            <a:ext cx="1656399" cy="217248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a:srcRect l="15678" t="14213" r="51775" b="10003"/>
          <a:stretch/>
        </p:blipFill>
        <p:spPr>
          <a:xfrm>
            <a:off x="2567342" y="1037865"/>
            <a:ext cx="1643416" cy="224599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514106" y="3314600"/>
            <a:ext cx="2087388" cy="307777"/>
          </a:xfrm>
          <a:prstGeom prst="rect">
            <a:avLst/>
          </a:prstGeom>
          <a:noFill/>
        </p:spPr>
        <p:txBody>
          <a:bodyPr wrap="square" rtlCol="0">
            <a:spAutoFit/>
          </a:bodyPr>
          <a:lstStyle>
            <a:defPPr>
              <a:defRPr lang="en-US"/>
            </a:defPPr>
            <a:lvl1pPr algn="ctr">
              <a:defRPr sz="1400" b="1" i="1">
                <a:solidFill>
                  <a:srgbClr val="FF6600"/>
                </a:solidFill>
              </a:defRPr>
            </a:lvl1pPr>
          </a:lstStyle>
          <a:p>
            <a:r>
              <a:rPr lang="en-ID"/>
              <a:t>FS3</a:t>
            </a:r>
          </a:p>
        </p:txBody>
      </p:sp>
      <p:sp>
        <p:nvSpPr>
          <p:cNvPr id="11" name="TextBox 10"/>
          <p:cNvSpPr txBox="1"/>
          <p:nvPr/>
        </p:nvSpPr>
        <p:spPr>
          <a:xfrm>
            <a:off x="2415118" y="3298967"/>
            <a:ext cx="2087388" cy="307777"/>
          </a:xfrm>
          <a:prstGeom prst="rect">
            <a:avLst/>
          </a:prstGeom>
          <a:noFill/>
        </p:spPr>
        <p:txBody>
          <a:bodyPr wrap="square" rtlCol="0">
            <a:spAutoFit/>
          </a:bodyPr>
          <a:lstStyle>
            <a:defPPr>
              <a:defRPr lang="en-US"/>
            </a:defPPr>
            <a:lvl1pPr algn="ctr">
              <a:defRPr sz="1400" b="1" i="1">
                <a:solidFill>
                  <a:srgbClr val="FF6600"/>
                </a:solidFill>
              </a:defRPr>
            </a:lvl1pPr>
          </a:lstStyle>
          <a:p>
            <a:r>
              <a:rPr lang="en-ID"/>
              <a:t>FP-KPA</a:t>
            </a:r>
          </a:p>
        </p:txBody>
      </p:sp>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32189" t="10816" r="25320" b="9869"/>
          <a:stretch/>
        </p:blipFill>
        <p:spPr>
          <a:xfrm>
            <a:off x="6794484" y="4099123"/>
            <a:ext cx="2083912" cy="2246982"/>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1401" y="4072989"/>
            <a:ext cx="2103970" cy="2256191"/>
          </a:xfrm>
          <a:prstGeom prst="rect">
            <a:avLst/>
          </a:prstGeom>
        </p:spPr>
      </p:pic>
      <p:sp>
        <p:nvSpPr>
          <p:cNvPr id="20" name="TextBox 19"/>
          <p:cNvSpPr txBox="1"/>
          <p:nvPr/>
        </p:nvSpPr>
        <p:spPr>
          <a:xfrm>
            <a:off x="6677672" y="6289795"/>
            <a:ext cx="2317535" cy="461665"/>
          </a:xfrm>
          <a:prstGeom prst="rect">
            <a:avLst/>
          </a:prstGeom>
          <a:noFill/>
        </p:spPr>
        <p:txBody>
          <a:bodyPr wrap="square" rtlCol="0">
            <a:spAutoFit/>
          </a:bodyPr>
          <a:lstStyle/>
          <a:p>
            <a:pPr algn="ctr"/>
            <a:r>
              <a:rPr lang="en-ID" sz="1200" b="1" i="1">
                <a:solidFill>
                  <a:srgbClr val="FF6600"/>
                </a:solidFill>
              </a:rPr>
              <a:t>Panduan Aplikasi </a:t>
            </a:r>
          </a:p>
          <a:p>
            <a:pPr algn="ctr"/>
            <a:r>
              <a:rPr lang="en-ID" sz="1200" b="1" i="1">
                <a:solidFill>
                  <a:srgbClr val="FF6600"/>
                </a:solidFill>
              </a:rPr>
              <a:t>untuk Internal BPS</a:t>
            </a:r>
          </a:p>
        </p:txBody>
      </p:sp>
      <p:sp>
        <p:nvSpPr>
          <p:cNvPr id="21" name="TextBox 20"/>
          <p:cNvSpPr txBox="1"/>
          <p:nvPr/>
        </p:nvSpPr>
        <p:spPr>
          <a:xfrm>
            <a:off x="4583732" y="6289795"/>
            <a:ext cx="2317535" cy="461665"/>
          </a:xfrm>
          <a:prstGeom prst="rect">
            <a:avLst/>
          </a:prstGeom>
          <a:noFill/>
        </p:spPr>
        <p:txBody>
          <a:bodyPr wrap="square" rtlCol="0">
            <a:spAutoFit/>
          </a:bodyPr>
          <a:lstStyle/>
          <a:p>
            <a:pPr algn="ctr"/>
            <a:r>
              <a:rPr lang="en-ID" sz="1200" b="1" i="1">
                <a:solidFill>
                  <a:srgbClr val="FF6600"/>
                </a:solidFill>
              </a:rPr>
              <a:t>Panduan Aplikasi </a:t>
            </a:r>
          </a:p>
          <a:p>
            <a:pPr algn="ctr"/>
            <a:r>
              <a:rPr lang="en-ID" sz="1200" b="1" i="1">
                <a:solidFill>
                  <a:srgbClr val="FF6600"/>
                </a:solidFill>
              </a:rPr>
              <a:t>untuk K/L/I/D</a:t>
            </a:r>
          </a:p>
        </p:txBody>
      </p:sp>
      <p:sp>
        <p:nvSpPr>
          <p:cNvPr id="22" name="TextBox 21"/>
          <p:cNvSpPr txBox="1"/>
          <p:nvPr/>
        </p:nvSpPr>
        <p:spPr>
          <a:xfrm>
            <a:off x="874723" y="6396916"/>
            <a:ext cx="2584089" cy="307777"/>
          </a:xfrm>
          <a:prstGeom prst="rect">
            <a:avLst/>
          </a:prstGeom>
          <a:noFill/>
        </p:spPr>
        <p:txBody>
          <a:bodyPr wrap="square" rtlCol="0">
            <a:spAutoFit/>
          </a:bodyPr>
          <a:lstStyle/>
          <a:p>
            <a:pPr algn="ctr"/>
            <a:r>
              <a:rPr lang="en-ID" sz="1400" b="1" i="1">
                <a:solidFill>
                  <a:srgbClr val="FF6600"/>
                </a:solidFill>
              </a:rPr>
              <a:t>Aplikasi Romantik Online</a:t>
            </a:r>
          </a:p>
        </p:txBody>
      </p:sp>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15112" r="29958"/>
          <a:stretch/>
        </p:blipFill>
        <p:spPr>
          <a:xfrm>
            <a:off x="6284583" y="1109917"/>
            <a:ext cx="1610235" cy="2101734"/>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76897" y="1473297"/>
            <a:ext cx="1857264" cy="2525042"/>
          </a:xfrm>
          <a:prstGeom prst="rect">
            <a:avLst/>
          </a:prstGeom>
          <a:ln>
            <a:noFill/>
          </a:ln>
          <a:effectLst>
            <a:outerShdw blurRad="292100" dist="139700" dir="2700000" algn="tl" rotWithShape="0">
              <a:srgbClr val="333333">
                <a:alpha val="65000"/>
              </a:srgbClr>
            </a:outerShdw>
          </a:effectLst>
        </p:spPr>
      </p:pic>
      <p:sp>
        <p:nvSpPr>
          <p:cNvPr id="27" name="TextBox 26"/>
          <p:cNvSpPr txBox="1"/>
          <p:nvPr/>
        </p:nvSpPr>
        <p:spPr>
          <a:xfrm>
            <a:off x="5930934" y="3201876"/>
            <a:ext cx="2317535" cy="461665"/>
          </a:xfrm>
          <a:prstGeom prst="rect">
            <a:avLst/>
          </a:prstGeom>
          <a:noFill/>
        </p:spPr>
        <p:txBody>
          <a:bodyPr wrap="square" rtlCol="0">
            <a:spAutoFit/>
          </a:bodyPr>
          <a:lstStyle/>
          <a:p>
            <a:pPr algn="ctr"/>
            <a:r>
              <a:rPr lang="en-ID" sz="1200" b="1" i="1">
                <a:solidFill>
                  <a:srgbClr val="FF6600"/>
                </a:solidFill>
              </a:rPr>
              <a:t>Panduan Rekomendasi untuk Survei</a:t>
            </a:r>
          </a:p>
        </p:txBody>
      </p:sp>
      <p:sp>
        <p:nvSpPr>
          <p:cNvPr id="28" name="TextBox 27"/>
          <p:cNvSpPr txBox="1"/>
          <p:nvPr/>
        </p:nvSpPr>
        <p:spPr>
          <a:xfrm>
            <a:off x="9446761" y="4046632"/>
            <a:ext cx="2317535" cy="276999"/>
          </a:xfrm>
          <a:prstGeom prst="rect">
            <a:avLst/>
          </a:prstGeom>
          <a:noFill/>
        </p:spPr>
        <p:txBody>
          <a:bodyPr wrap="square" rtlCol="0">
            <a:spAutoFit/>
          </a:bodyPr>
          <a:lstStyle/>
          <a:p>
            <a:pPr algn="ctr"/>
            <a:r>
              <a:rPr lang="en-ID" sz="1200" b="1" i="1">
                <a:solidFill>
                  <a:srgbClr val="FF6600"/>
                </a:solidFill>
              </a:rPr>
              <a:t>Booklet Infografis</a:t>
            </a:r>
          </a:p>
        </p:txBody>
      </p:sp>
      <p:cxnSp>
        <p:nvCxnSpPr>
          <p:cNvPr id="30" name="Straight Connector 29"/>
          <p:cNvCxnSpPr/>
          <p:nvPr/>
        </p:nvCxnSpPr>
        <p:spPr>
          <a:xfrm>
            <a:off x="0" y="3741891"/>
            <a:ext cx="899520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Snip Diagonal Corner Rectangle 32"/>
          <p:cNvSpPr/>
          <p:nvPr/>
        </p:nvSpPr>
        <p:spPr>
          <a:xfrm>
            <a:off x="9446761" y="5035548"/>
            <a:ext cx="2523942" cy="1024728"/>
          </a:xfrm>
          <a:prstGeom prst="snip2Diag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i="1">
                <a:solidFill>
                  <a:srgbClr val="004ADE"/>
                </a:solidFill>
              </a:rPr>
              <a:t>Semua instrumen diunduh pada Aplikasi Romantik Online</a:t>
            </a:r>
          </a:p>
        </p:txBody>
      </p:sp>
    </p:spTree>
    <p:extLst>
      <p:ext uri="{BB962C8B-B14F-4D97-AF65-F5344CB8AC3E}">
        <p14:creationId xmlns:p14="http://schemas.microsoft.com/office/powerpoint/2010/main" val="379589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928" t="2311" r="7494" b="32643"/>
          <a:stretch/>
        </p:blipFill>
        <p:spPr>
          <a:xfrm>
            <a:off x="179438" y="692696"/>
            <a:ext cx="5904656" cy="6083615"/>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3"/>
          <a:srcRect l="28660" t="21047" r="28922" b="11456"/>
          <a:stretch/>
        </p:blipFill>
        <p:spPr>
          <a:xfrm>
            <a:off x="6228110" y="908720"/>
            <a:ext cx="5796062" cy="5052206"/>
          </a:xfrm>
          <a:prstGeom prst="rect">
            <a:avLst/>
          </a:prstGeom>
          <a:ln>
            <a:noFill/>
          </a:ln>
          <a:effectLst>
            <a:outerShdw blurRad="190500" algn="tl" rotWithShape="0">
              <a:srgbClr val="000000">
                <a:alpha val="70000"/>
              </a:srgbClr>
            </a:outerShdw>
          </a:effectLst>
        </p:spPr>
      </p:pic>
      <p:sp>
        <p:nvSpPr>
          <p:cNvPr id="9" name="Rounded Rectangle 8"/>
          <p:cNvSpPr/>
          <p:nvPr/>
        </p:nvSpPr>
        <p:spPr>
          <a:xfrm>
            <a:off x="179438" y="146684"/>
            <a:ext cx="3960440" cy="360040"/>
          </a:xfrm>
          <a:prstGeom prst="roundRect">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000" b="1">
                <a:solidFill>
                  <a:schemeClr val="accent5">
                    <a:lumMod val="75000"/>
                  </a:schemeClr>
                </a:solidFill>
              </a:rPr>
              <a:t>Contoh Surat Rekomendasi</a:t>
            </a:r>
          </a:p>
        </p:txBody>
      </p:sp>
    </p:spTree>
    <p:extLst>
      <p:ext uri="{BB962C8B-B14F-4D97-AF65-F5344CB8AC3E}">
        <p14:creationId xmlns:p14="http://schemas.microsoft.com/office/powerpoint/2010/main" val="100289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1446" y="289560"/>
            <a:ext cx="3120655" cy="360040"/>
          </a:xfrm>
          <a:prstGeom prst="roundRect">
            <a:avLst/>
          </a:prstGeom>
          <a:solidFill>
            <a:srgbClr val="FFC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D" sz="2000" b="1">
                <a:solidFill>
                  <a:schemeClr val="accent5">
                    <a:lumMod val="75000"/>
                  </a:schemeClr>
                </a:solidFill>
              </a:rPr>
              <a:t>Contoh Hasil Pemeriksaan</a:t>
            </a:r>
          </a:p>
        </p:txBody>
      </p:sp>
      <p:graphicFrame>
        <p:nvGraphicFramePr>
          <p:cNvPr id="11" name="Table 10"/>
          <p:cNvGraphicFramePr>
            <a:graphicFrameLocks noGrp="1"/>
          </p:cNvGraphicFramePr>
          <p:nvPr>
            <p:extLst>
              <p:ext uri="{D42A27DB-BD31-4B8C-83A1-F6EECF244321}">
                <p14:modId xmlns:p14="http://schemas.microsoft.com/office/powerpoint/2010/main" val="666562998"/>
              </p:ext>
            </p:extLst>
          </p:nvPr>
        </p:nvGraphicFramePr>
        <p:xfrm>
          <a:off x="539478" y="893405"/>
          <a:ext cx="11129245" cy="1927861"/>
        </p:xfrm>
        <a:graphic>
          <a:graphicData uri="http://schemas.openxmlformats.org/drawingml/2006/table">
            <a:tbl>
              <a:tblPr>
                <a:tableStyleId>{5C22544A-7EE6-4342-B048-85BDC9FD1C3A}</a:tableStyleId>
              </a:tblPr>
              <a:tblGrid>
                <a:gridCol w="11129245">
                  <a:extLst>
                    <a:ext uri="{9D8B030D-6E8A-4147-A177-3AD203B41FA5}">
                      <a16:colId xmlns:a16="http://schemas.microsoft.com/office/drawing/2014/main" val="20000"/>
                    </a:ext>
                  </a:extLst>
                </a:gridCol>
              </a:tblGrid>
              <a:tr h="204170">
                <a:tc>
                  <a:txBody>
                    <a:bodyPr/>
                    <a:lstStyle/>
                    <a:p>
                      <a:pPr>
                        <a:lnSpc>
                          <a:spcPct val="107000"/>
                        </a:lnSpc>
                        <a:spcAft>
                          <a:spcPts val="800"/>
                        </a:spcAft>
                      </a:pPr>
                      <a:r>
                        <a:rPr lang="en-US" sz="1400" b="1">
                          <a:effectLst/>
                        </a:rPr>
                        <a:t>Hasil Pemeriksaan: </a:t>
                      </a:r>
                      <a:endParaRPr lang="en-US" sz="1400" b="1">
                        <a:effectLst/>
                        <a:latin typeface="Arial" panose="020B0604020202020204" pitchFamily="34" charset="0"/>
                        <a:ea typeface="Arial" panose="020B0604020202020204" pitchFamily="34" charset="0"/>
                      </a:endParaRPr>
                    </a:p>
                  </a:txBody>
                  <a:tcPr marL="3577" marR="3577" marT="0" marB="0">
                    <a:noFill/>
                  </a:tcPr>
                </a:tc>
                <a:extLst>
                  <a:ext uri="{0D108BD9-81ED-4DB2-BD59-A6C34878D82A}">
                    <a16:rowId xmlns:a16="http://schemas.microsoft.com/office/drawing/2014/main" val="10000"/>
                  </a:ext>
                </a:extLst>
              </a:tr>
              <a:tr h="1533027">
                <a:tc>
                  <a:txBody>
                    <a:bodyPr/>
                    <a:lstStyle/>
                    <a:p>
                      <a:pPr marL="177800" lvl="0" indent="-177800" algn="just">
                        <a:lnSpc>
                          <a:spcPct val="107000"/>
                        </a:lnSpc>
                        <a:spcAft>
                          <a:spcPts val="800"/>
                        </a:spcAft>
                        <a:buFont typeface="+mj-lt"/>
                        <a:buAutoNum type="arabicPeriod"/>
                        <a:tabLst>
                          <a:tab pos="457200" algn="l"/>
                        </a:tabLst>
                      </a:pPr>
                      <a:r>
                        <a:rPr lang="en-US" sz="1400">
                          <a:effectLst/>
                        </a:rPr>
                        <a:t>…..</a:t>
                      </a:r>
                    </a:p>
                    <a:p>
                      <a:pPr marL="177800" lvl="0" indent="-177800" algn="just">
                        <a:lnSpc>
                          <a:spcPct val="107000"/>
                        </a:lnSpc>
                        <a:spcAft>
                          <a:spcPts val="800"/>
                        </a:spcAft>
                        <a:buFont typeface="+mj-lt"/>
                        <a:buNone/>
                        <a:tabLst>
                          <a:tab pos="457200" algn="l"/>
                        </a:tabLst>
                      </a:pPr>
                      <a:r>
                        <a:rPr lang="en-US" sz="1400">
                          <a:effectLst/>
                        </a:rPr>
                        <a:t>2. Sesuai dengan ketentuan Peraturan Pemerintah RI No. 51 Tahun 1999 tentang Penyelenggaraan Statistik, setelah survei selesai dilaksanakan maka hasil penyelenggaran survei diserahkan ke BPS dalam bentuk softcopy publikasi dan metadata. Penyerahan metadata menggunakan instrumen yang dapat diunduh pada File Pendukung yang ada di menu </a:t>
                      </a:r>
                      <a:r>
                        <a:rPr lang="en-US" sz="1400" b="1">
                          <a:effectLst/>
                        </a:rPr>
                        <a:t>Rekomendasi Survei Saya-Aplikasi Romantik Online</a:t>
                      </a:r>
                      <a:r>
                        <a:rPr lang="en-US" sz="1400">
                          <a:effectLst/>
                        </a:rPr>
                        <a:t>. Pada kondisi awal, metadata telah diisi berdasarkan isian form aplikasi romantik online. Selanjutnya metadata tersebut dapat dimutakhirkan sesuai dengan kondisi pelaksanaan survei yang telah dilaksanakan.  Publikasi dan metadata yang telah dimutakhirkan dapat diupload melalui menu yang sama, yaitu pada menu file pendukung tersebut. </a:t>
                      </a:r>
                      <a:endParaRPr lang="en-US" sz="1400">
                        <a:effectLst/>
                        <a:latin typeface="Arial" panose="020B0604020202020204" pitchFamily="34" charset="0"/>
                        <a:ea typeface="Arial" panose="020B0604020202020204" pitchFamily="34" charset="0"/>
                      </a:endParaRPr>
                    </a:p>
                  </a:txBody>
                  <a:tcPr marL="3577" marR="3577" marT="0" marB="0">
                    <a:noFill/>
                  </a:tcPr>
                </a:tc>
                <a:extLst>
                  <a:ext uri="{0D108BD9-81ED-4DB2-BD59-A6C34878D82A}">
                    <a16:rowId xmlns:a16="http://schemas.microsoft.com/office/drawing/2014/main" val="10001"/>
                  </a:ext>
                </a:extLst>
              </a:tr>
            </a:tbl>
          </a:graphicData>
        </a:graphic>
      </p:graphicFrame>
      <p:sp>
        <p:nvSpPr>
          <p:cNvPr id="8" name="Line Callout 2 (No Border) 7"/>
          <p:cNvSpPr/>
          <p:nvPr/>
        </p:nvSpPr>
        <p:spPr>
          <a:xfrm>
            <a:off x="6732166" y="405794"/>
            <a:ext cx="5040560" cy="857956"/>
          </a:xfrm>
          <a:prstGeom prst="callout2">
            <a:avLst>
              <a:gd name="adj1" fmla="val 59977"/>
              <a:gd name="adj2" fmla="val -5157"/>
              <a:gd name="adj3" fmla="val 62206"/>
              <a:gd name="adj4" fmla="val -12886"/>
              <a:gd name="adj5" fmla="val 120226"/>
              <a:gd name="adj6" fmla="val -20862"/>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a:solidFill>
                  <a:schemeClr val="accent5">
                    <a:lumMod val="50000"/>
                  </a:schemeClr>
                </a:solidFill>
                <a:latin typeface="Calibri Light" panose="020F0302020204030204" pitchFamily="34" charset="0"/>
                <a:cs typeface="Calibri Light" panose="020F0302020204030204" pitchFamily="34" charset="0"/>
              </a:rPr>
              <a:t>Salah satu contoh strategi untuk menjaring Metadata Kegiatan Sektoral, dengan menambahkan informasi mengenai pelaporan metadata statistik</a:t>
            </a:r>
          </a:p>
        </p:txBody>
      </p:sp>
      <p:pic>
        <p:nvPicPr>
          <p:cNvPr id="15" name="Picture 14"/>
          <p:cNvPicPr>
            <a:picLocks noChangeAspect="1"/>
          </p:cNvPicPr>
          <p:nvPr/>
        </p:nvPicPr>
        <p:blipFill rotWithShape="1">
          <a:blip r:embed="rId2"/>
          <a:srcRect l="16860" t="33649" r="1474" b="15266"/>
          <a:stretch/>
        </p:blipFill>
        <p:spPr>
          <a:xfrm>
            <a:off x="611485" y="3128652"/>
            <a:ext cx="11057237" cy="3494948"/>
          </a:xfrm>
          <a:prstGeom prst="rect">
            <a:avLst/>
          </a:prstGeom>
        </p:spPr>
      </p:pic>
      <p:sp>
        <p:nvSpPr>
          <p:cNvPr id="12" name="Line Callout 2 (No Border) 11"/>
          <p:cNvSpPr/>
          <p:nvPr/>
        </p:nvSpPr>
        <p:spPr>
          <a:xfrm>
            <a:off x="4427910" y="4293096"/>
            <a:ext cx="2304256" cy="902409"/>
          </a:xfrm>
          <a:prstGeom prst="callout2">
            <a:avLst>
              <a:gd name="adj1" fmla="val 59977"/>
              <a:gd name="adj2" fmla="val -5157"/>
              <a:gd name="adj3" fmla="val 62206"/>
              <a:gd name="adj4" fmla="val -12886"/>
              <a:gd name="adj5" fmla="val 201807"/>
              <a:gd name="adj6" fmla="val -5422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a:solidFill>
                  <a:srgbClr val="002060"/>
                </a:solidFill>
              </a:rPr>
              <a:t>Unggah MS-Keg yang telah diisi berdasarkan isian FS3</a:t>
            </a:r>
          </a:p>
        </p:txBody>
      </p:sp>
    </p:spTree>
    <p:extLst>
      <p:ext uri="{BB962C8B-B14F-4D97-AF65-F5344CB8AC3E}">
        <p14:creationId xmlns:p14="http://schemas.microsoft.com/office/powerpoint/2010/main" val="857364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35622" y="332656"/>
            <a:ext cx="7711092" cy="486159"/>
          </a:xfrm>
          <a:prstGeom prst="rect">
            <a:avLst/>
          </a:prstGeom>
        </p:spPr>
        <p:txBody>
          <a:bodyPr wrap="square">
            <a:spAutoFit/>
          </a:bodyPr>
          <a:lstStyle/>
          <a:p>
            <a:pPr algn="ctr"/>
            <a:r>
              <a:rPr lang="it-IT" sz="2559" b="1">
                <a:solidFill>
                  <a:schemeClr val="tx2">
                    <a:lumMod val="75000"/>
                  </a:schemeClr>
                </a:solidFill>
                <a:latin typeface="+mj-lt"/>
              </a:rPr>
              <a:t>Status Rekomendasi</a:t>
            </a:r>
            <a:endParaRPr lang="it-IT" sz="2559" dirty="0">
              <a:solidFill>
                <a:schemeClr val="tx2">
                  <a:lumMod val="75000"/>
                </a:schemeClr>
              </a:solidFill>
              <a:latin typeface="+mj-lt"/>
            </a:endParaRPr>
          </a:p>
        </p:txBody>
      </p:sp>
      <p:graphicFrame>
        <p:nvGraphicFramePr>
          <p:cNvPr id="2" name="Table 1"/>
          <p:cNvGraphicFramePr>
            <a:graphicFrameLocks noGrp="1"/>
          </p:cNvGraphicFramePr>
          <p:nvPr>
            <p:extLst>
              <p:ext uri="{D42A27DB-BD31-4B8C-83A1-F6EECF244321}">
                <p14:modId xmlns:p14="http://schemas.microsoft.com/office/powerpoint/2010/main" val="3965587385"/>
              </p:ext>
            </p:extLst>
          </p:nvPr>
        </p:nvGraphicFramePr>
        <p:xfrm>
          <a:off x="323454" y="1120836"/>
          <a:ext cx="11377264" cy="4876333"/>
        </p:xfrm>
        <a:graphic>
          <a:graphicData uri="http://schemas.openxmlformats.org/drawingml/2006/table">
            <a:tbl>
              <a:tblPr firstRow="1" firstCol="1" bandRow="1">
                <a:tableStyleId>{2A488322-F2BA-4B5B-9748-0D474271808F}</a:tableStyleId>
              </a:tblPr>
              <a:tblGrid>
                <a:gridCol w="2304256">
                  <a:extLst>
                    <a:ext uri="{9D8B030D-6E8A-4147-A177-3AD203B41FA5}">
                      <a16:colId xmlns:a16="http://schemas.microsoft.com/office/drawing/2014/main" val="20000"/>
                    </a:ext>
                  </a:extLst>
                </a:gridCol>
                <a:gridCol w="6801203">
                  <a:extLst>
                    <a:ext uri="{9D8B030D-6E8A-4147-A177-3AD203B41FA5}">
                      <a16:colId xmlns:a16="http://schemas.microsoft.com/office/drawing/2014/main" val="20001"/>
                    </a:ext>
                  </a:extLst>
                </a:gridCol>
                <a:gridCol w="2271805">
                  <a:extLst>
                    <a:ext uri="{9D8B030D-6E8A-4147-A177-3AD203B41FA5}">
                      <a16:colId xmlns:a16="http://schemas.microsoft.com/office/drawing/2014/main" val="20002"/>
                    </a:ext>
                  </a:extLst>
                </a:gridCol>
              </a:tblGrid>
              <a:tr h="363948">
                <a:tc>
                  <a:txBody>
                    <a:bodyPr/>
                    <a:lstStyle/>
                    <a:p>
                      <a:pPr indent="457200" algn="ctr">
                        <a:lnSpc>
                          <a:spcPct val="100000"/>
                        </a:lnSpc>
                        <a:spcBef>
                          <a:spcPts val="600"/>
                        </a:spcBef>
                        <a:spcAft>
                          <a:spcPts val="600"/>
                        </a:spcAft>
                      </a:pPr>
                      <a:r>
                        <a:rPr lang="en-US" sz="1800">
                          <a:solidFill>
                            <a:schemeClr val="tx2">
                              <a:lumMod val="75000"/>
                            </a:schemeClr>
                          </a:solidFill>
                          <a:effectLst/>
                          <a:latin typeface="+mj-lt"/>
                          <a:ea typeface="Cambria" panose="02040503050406030204" pitchFamily="18" charset="0"/>
                          <a:cs typeface="Arial" panose="020B0604020202020204" pitchFamily="34" charset="0"/>
                        </a:rPr>
                        <a:t>Status</a:t>
                      </a:r>
                    </a:p>
                  </a:txBody>
                  <a:tcPr marL="46825" marR="46825" marT="0" marB="0" anchor="ctr">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indent="457200" algn="ctr">
                        <a:lnSpc>
                          <a:spcPct val="100000"/>
                        </a:lnSpc>
                        <a:spcBef>
                          <a:spcPts val="600"/>
                        </a:spcBef>
                        <a:spcAft>
                          <a:spcPts val="600"/>
                        </a:spcAft>
                      </a:pPr>
                      <a:r>
                        <a:rPr lang="en-US" sz="1800">
                          <a:solidFill>
                            <a:schemeClr val="tx2">
                              <a:lumMod val="75000"/>
                            </a:schemeClr>
                          </a:solidFill>
                          <a:effectLst/>
                          <a:latin typeface="+mj-lt"/>
                          <a:ea typeface="Cambria" panose="02040503050406030204" pitchFamily="18" charset="0"/>
                          <a:cs typeface="Arial" panose="020B0604020202020204" pitchFamily="34" charset="0"/>
                        </a:rPr>
                        <a:t>Penjelasan</a:t>
                      </a:r>
                    </a:p>
                  </a:txBody>
                  <a:tcPr marL="46825" marR="46825" marT="0" marB="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marL="0" indent="0" algn="ctr">
                        <a:lnSpc>
                          <a:spcPct val="100000"/>
                        </a:lnSpc>
                        <a:spcBef>
                          <a:spcPts val="600"/>
                        </a:spcBef>
                        <a:spcAft>
                          <a:spcPts val="600"/>
                        </a:spcAft>
                      </a:pPr>
                      <a:r>
                        <a:rPr lang="en-US" sz="1800" b="1" kern="1200">
                          <a:solidFill>
                            <a:schemeClr val="tx2">
                              <a:lumMod val="75000"/>
                            </a:schemeClr>
                          </a:solidFill>
                          <a:effectLst/>
                          <a:latin typeface="+mj-lt"/>
                          <a:ea typeface="Cambria" panose="02040503050406030204" pitchFamily="18" charset="0"/>
                          <a:cs typeface="Arial" panose="020B0604020202020204" pitchFamily="34" charset="0"/>
                        </a:rPr>
                        <a:t>Posisi</a:t>
                      </a:r>
                      <a:r>
                        <a:rPr lang="en-US" sz="1800">
                          <a:solidFill>
                            <a:schemeClr val="tx2">
                              <a:lumMod val="75000"/>
                            </a:schemeClr>
                          </a:solidFill>
                          <a:effectLst/>
                          <a:latin typeface="+mj-lt"/>
                          <a:ea typeface="Cambria" panose="02040503050406030204" pitchFamily="18" charset="0"/>
                          <a:cs typeface="Arial" panose="020B0604020202020204" pitchFamily="34" charset="0"/>
                        </a:rPr>
                        <a:t> Pemeriksaan</a:t>
                      </a:r>
                    </a:p>
                  </a:txBody>
                  <a:tcPr marL="46825" marR="46825" marT="0" marB="0" anchor="ctr">
                    <a:lnL w="31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99"/>
                    </a:solidFill>
                  </a:tcPr>
                </a:tc>
                <a:extLst>
                  <a:ext uri="{0D108BD9-81ED-4DB2-BD59-A6C34878D82A}">
                    <a16:rowId xmlns:a16="http://schemas.microsoft.com/office/drawing/2014/main" val="10000"/>
                  </a:ext>
                </a:extLst>
              </a:tr>
              <a:tr h="531873">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1. Belum </a:t>
                      </a: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Divalidasi</a:t>
                      </a:r>
                    </a:p>
                  </a:txBody>
                  <a:tcPr marL="46825" marR="46825" marT="0" marB="0">
                    <a:lnT w="12700" cap="flat" cmpd="sng" algn="ctr">
                      <a:solidFill>
                        <a:schemeClr val="tx1"/>
                      </a:solidFill>
                      <a:prstDash val="solid"/>
                      <a:round/>
                      <a:headEnd type="none" w="med" len="med"/>
                      <a:tailEnd type="none" w="med" len="med"/>
                    </a:lnT>
                    <a:solidFill>
                      <a:srgbClr val="FFFF99"/>
                    </a:solidFill>
                  </a:tcPr>
                </a:tc>
                <a:tc>
                  <a:txBody>
                    <a:bodyPr/>
                    <a:lstStyle/>
                    <a:p>
                      <a:pPr marL="108000" indent="0" algn="l">
                        <a:lnSpc>
                          <a:spcPct val="100000"/>
                        </a:lnSpc>
                        <a:spcBef>
                          <a:spcPts val="600"/>
                        </a:spcBef>
                        <a:spcAft>
                          <a:spcPts val="600"/>
                        </a:spcAft>
                      </a:pPr>
                      <a:r>
                        <a:rPr lang="en-US" sz="1600">
                          <a:effectLst/>
                          <a:latin typeface="+mj-lt"/>
                          <a:ea typeface="Cambria" panose="02040503050406030204" pitchFamily="18" charset="0"/>
                          <a:cs typeface="Arial" panose="020B0604020202020204" pitchFamily="34" charset="0"/>
                        </a:rPr>
                        <a:t>Menginformasikan</a:t>
                      </a:r>
                      <a:r>
                        <a:rPr lang="en-US" sz="1600" baseline="0">
                          <a:effectLst/>
                          <a:latin typeface="+mj-lt"/>
                          <a:ea typeface="Cambria" panose="02040503050406030204" pitchFamily="18" charset="0"/>
                          <a:cs typeface="Arial" panose="020B0604020202020204" pitchFamily="34" charset="0"/>
                        </a:rPr>
                        <a:t> bahwa </a:t>
                      </a:r>
                      <a:r>
                        <a:rPr lang="en-US" sz="1600">
                          <a:effectLst/>
                          <a:latin typeface="+mj-lt"/>
                          <a:ea typeface="Cambria" panose="02040503050406030204" pitchFamily="18" charset="0"/>
                          <a:cs typeface="Arial" panose="020B0604020202020204" pitchFamily="34" charset="0"/>
                        </a:rPr>
                        <a:t>rancangan kegiatan statistik belum diproses oleh BPS. Begitu</a:t>
                      </a:r>
                      <a:r>
                        <a:rPr lang="en-US" sz="1600" baseline="0">
                          <a:effectLst/>
                          <a:latin typeface="+mj-lt"/>
                          <a:ea typeface="Cambria" panose="02040503050406030204" pitchFamily="18" charset="0"/>
                          <a:cs typeface="Arial" panose="020B0604020202020204" pitchFamily="34" charset="0"/>
                        </a:rPr>
                        <a:t> user klik submit, maka secara default statusnya adalah ini.</a:t>
                      </a:r>
                      <a:endParaRPr lang="en-US" sz="1600">
                        <a:effectLst/>
                        <a:latin typeface="+mj-lt"/>
                        <a:ea typeface="Cambria" panose="02040503050406030204" pitchFamily="18" charset="0"/>
                        <a:cs typeface="Arial" panose="020B0604020202020204" pitchFamily="34" charset="0"/>
                      </a:endParaRPr>
                    </a:p>
                  </a:txBody>
                  <a:tcPr marL="46825" marR="46825" marT="0" marB="0">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indent="0" algn="ctr">
                        <a:lnSpc>
                          <a:spcPct val="100000"/>
                        </a:lnSpc>
                        <a:spcBef>
                          <a:spcPts val="600"/>
                        </a:spcBef>
                        <a:spcAft>
                          <a:spcPts val="600"/>
                        </a:spcAft>
                      </a:pPr>
                      <a:r>
                        <a:rPr lang="en-US" sz="1600">
                          <a:effectLst/>
                          <a:latin typeface="+mj-lt"/>
                          <a:ea typeface="Cambria" panose="02040503050406030204" pitchFamily="18" charset="0"/>
                          <a:cs typeface="Arial" panose="020B0604020202020204" pitchFamily="34" charset="0"/>
                        </a:rPr>
                        <a:t> Operator BPS</a:t>
                      </a:r>
                    </a:p>
                  </a:txBody>
                  <a:tcPr marL="46825" marR="46825" marT="0" marB="0">
                    <a:lnL w="31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2505">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2. Dalam Proses Validasi</a:t>
                      </a:r>
                    </a:p>
                  </a:txBody>
                  <a:tcPr marL="46825" marR="46825" marT="0" marB="0">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 bahwa rancangan kegiatan statistik </a:t>
                      </a:r>
                      <a:r>
                        <a:rPr lang="en-US" sz="1600" kern="1200" baseline="0">
                          <a:solidFill>
                            <a:schemeClr val="dk1"/>
                          </a:solidFill>
                          <a:effectLst/>
                          <a:latin typeface="+mj-lt"/>
                          <a:ea typeface="Cambria" panose="02040503050406030204" pitchFamily="18" charset="0"/>
                          <a:cs typeface="Arial" panose="020B0604020202020204" pitchFamily="34" charset="0"/>
                        </a:rPr>
                        <a:t>sedang dalam </a:t>
                      </a:r>
                      <a:r>
                        <a:rPr lang="en-US" sz="1600" kern="1200">
                          <a:solidFill>
                            <a:schemeClr val="dk1"/>
                          </a:solidFill>
                          <a:effectLst/>
                          <a:latin typeface="+mj-lt"/>
                          <a:ea typeface="Cambria" panose="02040503050406030204" pitchFamily="18" charset="0"/>
                          <a:cs typeface="Arial" panose="020B0604020202020204" pitchFamily="34" charset="0"/>
                        </a:rPr>
                        <a:t>proses</a:t>
                      </a:r>
                      <a:r>
                        <a:rPr lang="en-US" sz="1600" kern="1200" baseline="0">
                          <a:solidFill>
                            <a:schemeClr val="dk1"/>
                          </a:solidFill>
                          <a:effectLst/>
                          <a:latin typeface="+mj-lt"/>
                          <a:ea typeface="Cambria" panose="02040503050406030204" pitchFamily="18" charset="0"/>
                          <a:cs typeface="Arial" panose="020B0604020202020204" pitchFamily="34" charset="0"/>
                        </a:rPr>
                        <a:t> pemeriksaan oleh </a:t>
                      </a:r>
                      <a:r>
                        <a:rPr lang="en-US" sz="1600" kern="1200">
                          <a:solidFill>
                            <a:schemeClr val="dk1"/>
                          </a:solidFill>
                          <a:effectLst/>
                          <a:latin typeface="+mj-lt"/>
                          <a:ea typeface="Cambria" panose="02040503050406030204" pitchFamily="18" charset="0"/>
                          <a:cs typeface="Arial" panose="020B0604020202020204" pitchFamily="34" charset="0"/>
                        </a:rPr>
                        <a:t>BPS.</a:t>
                      </a:r>
                    </a:p>
                  </a:txBody>
                  <a:tcPr marL="46825" marR="46825" marT="0" marB="0">
                    <a:lnR w="3175" cap="flat" cmpd="sng" algn="ctr">
                      <a:solidFill>
                        <a:schemeClr val="tx1"/>
                      </a:solidFill>
                      <a:prstDash val="solid"/>
                      <a:round/>
                      <a:headEnd type="none" w="med" len="med"/>
                      <a:tailEnd type="none" w="med" len="med"/>
                    </a:lnR>
                  </a:tcPr>
                </a:tc>
                <a:tc>
                  <a:txBody>
                    <a:bodyPr/>
                    <a:lstStyle/>
                    <a:p>
                      <a:pPr marL="19050" indent="-1905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Operator BPS</a:t>
                      </a:r>
                    </a:p>
                  </a:txBody>
                  <a:tcPr marL="46825" marR="46825" marT="0" marB="0">
                    <a:lnL w="31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2505">
                <a:tc>
                  <a:txBody>
                    <a:bodyPr/>
                    <a:lstStyle/>
                    <a:p>
                      <a:pPr marL="108000" indent="0" algn="l">
                        <a:lnSpc>
                          <a:spcPct val="100000"/>
                        </a:lnSpc>
                        <a:spcBef>
                          <a:spcPts val="600"/>
                        </a:spcBef>
                        <a:spcAft>
                          <a:spcPts val="600"/>
                        </a:spcAft>
                      </a:pP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3.</a:t>
                      </a:r>
                      <a:r>
                        <a:rPr lang="en-US" sz="1600" b="1" kern="1200" baseline="0">
                          <a:solidFill>
                            <a:schemeClr val="tx2">
                              <a:lumMod val="75000"/>
                            </a:schemeClr>
                          </a:solidFill>
                          <a:effectLst/>
                          <a:latin typeface="+mj-lt"/>
                          <a:ea typeface="Cambria" panose="02040503050406030204" pitchFamily="18" charset="0"/>
                          <a:cs typeface="Arial" panose="020B0604020202020204" pitchFamily="34" charset="0"/>
                        </a:rPr>
                        <a:t> </a:t>
                      </a: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Layak</a:t>
                      </a:r>
                    </a:p>
                  </a:txBody>
                  <a:tcPr marL="46825" marR="46825" marT="0" marB="0">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 bahwa rancangan kegiatan statistik</a:t>
                      </a:r>
                      <a:r>
                        <a:rPr lang="en-US" sz="1600" kern="1200" baseline="0">
                          <a:solidFill>
                            <a:schemeClr val="dk1"/>
                          </a:solidFill>
                          <a:effectLst/>
                          <a:latin typeface="+mj-lt"/>
                          <a:ea typeface="Cambria" panose="02040503050406030204" pitchFamily="18" charset="0"/>
                          <a:cs typeface="Arial" panose="020B0604020202020204" pitchFamily="34" charset="0"/>
                        </a:rPr>
                        <a:t> </a:t>
                      </a:r>
                      <a:r>
                        <a:rPr lang="en-US" sz="1600" kern="1200">
                          <a:solidFill>
                            <a:schemeClr val="dk1"/>
                          </a:solidFill>
                          <a:effectLst/>
                          <a:latin typeface="+mj-lt"/>
                          <a:ea typeface="Cambria" panose="02040503050406030204" pitchFamily="18" charset="0"/>
                          <a:cs typeface="Arial" panose="020B0604020202020204" pitchFamily="34" charset="0"/>
                        </a:rPr>
                        <a:t>dinyatakan layak untuk dilaksanakan</a:t>
                      </a:r>
                    </a:p>
                  </a:txBody>
                  <a:tcPr marL="46825" marR="46825" marT="0" marB="0">
                    <a:lnR w="3175" cap="flat" cmpd="sng" algn="ctr">
                      <a:solidFill>
                        <a:schemeClr val="tx1"/>
                      </a:solidFill>
                      <a:prstDash val="solid"/>
                      <a:round/>
                      <a:headEnd type="none" w="med" len="med"/>
                      <a:tailEnd type="none" w="med" len="med"/>
                    </a:lnR>
                  </a:tcPr>
                </a:tc>
                <a:tc>
                  <a:txBody>
                    <a:bodyPr/>
                    <a:lstStyle/>
                    <a:p>
                      <a:pPr marL="0" indent="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Pengguna</a:t>
                      </a:r>
                    </a:p>
                  </a:txBody>
                  <a:tcPr marL="46825" marR="46825" marT="0" marB="0">
                    <a:lnL w="31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42505">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4. Tidak Layak</a:t>
                      </a:r>
                    </a:p>
                  </a:txBody>
                  <a:tcPr marL="46825" marR="46825" marT="0" marB="0">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 bahwa rancangan kegiatan statistik dinyatakan</a:t>
                      </a:r>
                      <a:r>
                        <a:rPr lang="en-US" sz="1600" kern="1200" baseline="0">
                          <a:solidFill>
                            <a:schemeClr val="dk1"/>
                          </a:solidFill>
                          <a:effectLst/>
                          <a:latin typeface="+mj-lt"/>
                          <a:ea typeface="Cambria" panose="02040503050406030204" pitchFamily="18" charset="0"/>
                          <a:cs typeface="Arial" panose="020B0604020202020204" pitchFamily="34" charset="0"/>
                        </a:rPr>
                        <a:t> </a:t>
                      </a:r>
                      <a:r>
                        <a:rPr lang="en-US" sz="1600" kern="1200">
                          <a:solidFill>
                            <a:schemeClr val="dk1"/>
                          </a:solidFill>
                          <a:effectLst/>
                          <a:latin typeface="+mj-lt"/>
                          <a:ea typeface="Cambria" panose="02040503050406030204" pitchFamily="18" charset="0"/>
                          <a:cs typeface="Arial" panose="020B0604020202020204" pitchFamily="34" charset="0"/>
                        </a:rPr>
                        <a:t>tidak layak untuk dilaksanakan</a:t>
                      </a:r>
                    </a:p>
                  </a:txBody>
                  <a:tcPr marL="46825" marR="46825" marT="0" marB="0">
                    <a:lnR w="3175" cap="flat" cmpd="sng" algn="ctr">
                      <a:solidFill>
                        <a:schemeClr val="tx1"/>
                      </a:solidFill>
                      <a:prstDash val="solid"/>
                      <a:round/>
                      <a:headEnd type="none" w="med" len="med"/>
                      <a:tailEnd type="none" w="med" len="med"/>
                    </a:lnR>
                  </a:tcPr>
                </a:tc>
                <a:tc>
                  <a:txBody>
                    <a:bodyPr/>
                    <a:lstStyle/>
                    <a:p>
                      <a:pPr marL="19050" indent="-1905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Pengguna</a:t>
                      </a:r>
                    </a:p>
                  </a:txBody>
                  <a:tcPr marL="46825" marR="46825" marT="0" marB="0">
                    <a:lnL w="31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3757">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5.</a:t>
                      </a:r>
                      <a:r>
                        <a:rPr lang="en-US" sz="1600" baseline="0">
                          <a:solidFill>
                            <a:schemeClr val="tx2">
                              <a:lumMod val="75000"/>
                            </a:schemeClr>
                          </a:solidFill>
                          <a:effectLst/>
                          <a:latin typeface="+mj-lt"/>
                          <a:ea typeface="Cambria" panose="02040503050406030204" pitchFamily="18" charset="0"/>
                          <a:cs typeface="Arial" panose="020B0604020202020204" pitchFamily="34" charset="0"/>
                        </a:rPr>
                        <a:t> </a:t>
                      </a:r>
                      <a:r>
                        <a:rPr lang="en-US" sz="1600">
                          <a:solidFill>
                            <a:schemeClr val="tx2">
                              <a:lumMod val="75000"/>
                            </a:schemeClr>
                          </a:solidFill>
                          <a:effectLst/>
                          <a:latin typeface="+mj-lt"/>
                          <a:ea typeface="Cambria" panose="02040503050406030204" pitchFamily="18" charset="0"/>
                          <a:cs typeface="Arial" panose="020B0604020202020204" pitchFamily="34" charset="0"/>
                        </a:rPr>
                        <a:t>Dibatalkan</a:t>
                      </a:r>
                    </a:p>
                  </a:txBody>
                  <a:tcPr marL="46825" marR="46825" marT="0" marB="0">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 bahwa pengajuan rancangan kegiatan statistik ke BPS dibatalkan, misalnya karena salah konsep kegiatan</a:t>
                      </a:r>
                      <a:r>
                        <a:rPr lang="en-US" sz="1600" kern="1200" baseline="0">
                          <a:solidFill>
                            <a:schemeClr val="dk1"/>
                          </a:solidFill>
                          <a:effectLst/>
                          <a:latin typeface="+mj-lt"/>
                          <a:ea typeface="Cambria" panose="02040503050406030204" pitchFamily="18" charset="0"/>
                          <a:cs typeface="Arial" panose="020B0604020202020204" pitchFamily="34" charset="0"/>
                        </a:rPr>
                        <a:t> atau karena survei tidak jadi dilaksanakan.</a:t>
                      </a:r>
                      <a:endParaRPr lang="en-US" sz="1600" kern="1200">
                        <a:solidFill>
                          <a:schemeClr val="dk1"/>
                        </a:solidFill>
                        <a:effectLst/>
                        <a:latin typeface="+mj-lt"/>
                        <a:ea typeface="Cambria" panose="02040503050406030204" pitchFamily="18" charset="0"/>
                        <a:cs typeface="Arial" panose="020B0604020202020204" pitchFamily="34" charset="0"/>
                      </a:endParaRPr>
                    </a:p>
                  </a:txBody>
                  <a:tcPr marL="46825" marR="46825" marT="0" marB="0">
                    <a:lnR w="3175" cap="flat" cmpd="sng" algn="ctr">
                      <a:solidFill>
                        <a:schemeClr val="tx1"/>
                      </a:solidFill>
                      <a:prstDash val="solid"/>
                      <a:round/>
                      <a:headEnd type="none" w="med" len="med"/>
                      <a:tailEnd type="none" w="med" len="med"/>
                    </a:lnR>
                  </a:tcPr>
                </a:tc>
                <a:tc>
                  <a:txBody>
                    <a:bodyPr/>
                    <a:lstStyle/>
                    <a:p>
                      <a:pPr marL="19050" indent="-1905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Pengguna</a:t>
                      </a:r>
                    </a:p>
                  </a:txBody>
                  <a:tcPr marL="46825" marR="46825" marT="0" marB="0">
                    <a:lnL w="31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10318">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6. Dalam Perbaikan</a:t>
                      </a:r>
                    </a:p>
                  </a:txBody>
                  <a:tcPr marL="46825" marR="46825" marT="0" marB="0">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 bahwa rancangan kegiatan statistik sedang dalam proses perbaikan oleh user,</a:t>
                      </a:r>
                      <a:r>
                        <a:rPr lang="en-US" sz="1600" kern="1200" baseline="0">
                          <a:solidFill>
                            <a:schemeClr val="dk1"/>
                          </a:solidFill>
                          <a:effectLst/>
                          <a:latin typeface="+mj-lt"/>
                          <a:ea typeface="Cambria" panose="02040503050406030204" pitchFamily="18" charset="0"/>
                          <a:cs typeface="Arial" panose="020B0604020202020204" pitchFamily="34" charset="0"/>
                        </a:rPr>
                        <a:t> berdasarkan catatan rekomendasi perbaikan yang diberikan oleh </a:t>
                      </a:r>
                      <a:r>
                        <a:rPr lang="en-US" sz="1600" kern="1200">
                          <a:solidFill>
                            <a:schemeClr val="dk1"/>
                          </a:solidFill>
                          <a:effectLst/>
                          <a:latin typeface="+mj-lt"/>
                          <a:ea typeface="Cambria" panose="02040503050406030204" pitchFamily="18" charset="0"/>
                          <a:cs typeface="Arial" panose="020B0604020202020204" pitchFamily="34" charset="0"/>
                        </a:rPr>
                        <a:t>BPS</a:t>
                      </a:r>
                    </a:p>
                  </a:txBody>
                  <a:tcPr marL="46825" marR="46825" marT="0" marB="0">
                    <a:lnR w="3175" cap="flat" cmpd="sng" algn="ctr">
                      <a:solidFill>
                        <a:schemeClr val="tx1"/>
                      </a:solidFill>
                      <a:prstDash val="solid"/>
                      <a:round/>
                      <a:headEnd type="none" w="med" len="med"/>
                      <a:tailEnd type="none" w="med" len="med"/>
                    </a:lnR>
                  </a:tcPr>
                </a:tc>
                <a:tc>
                  <a:txBody>
                    <a:bodyPr/>
                    <a:lstStyle/>
                    <a:p>
                      <a:pPr marL="19050" indent="-1905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Pengguna</a:t>
                      </a:r>
                    </a:p>
                  </a:txBody>
                  <a:tcPr marL="46825" marR="46825" marT="0" marB="0">
                    <a:lnL w="31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60592">
                <a:tc>
                  <a:txBody>
                    <a:bodyPr/>
                    <a:lstStyle/>
                    <a:p>
                      <a:pPr marL="108000" indent="0" algn="l">
                        <a:lnSpc>
                          <a:spcPct val="100000"/>
                        </a:lnSpc>
                        <a:spcBef>
                          <a:spcPts val="600"/>
                        </a:spcBef>
                        <a:spcAft>
                          <a:spcPts val="600"/>
                        </a:spcAft>
                      </a:pPr>
                      <a:r>
                        <a:rPr lang="en-US" sz="1600">
                          <a:solidFill>
                            <a:schemeClr val="tx2">
                              <a:lumMod val="75000"/>
                            </a:schemeClr>
                          </a:solidFill>
                          <a:effectLst/>
                          <a:latin typeface="+mj-lt"/>
                          <a:ea typeface="Cambria" panose="02040503050406030204" pitchFamily="18" charset="0"/>
                          <a:cs typeface="Arial" panose="020B0604020202020204" pitchFamily="34" charset="0"/>
                        </a:rPr>
                        <a:t>7. Sudah Diperbaiki</a:t>
                      </a:r>
                    </a:p>
                  </a:txBody>
                  <a:tcPr marL="46825" marR="46825" marT="0" marB="0">
                    <a:lnB w="12700" cap="flat" cmpd="sng" algn="ctr">
                      <a:solidFill>
                        <a:schemeClr val="tx1"/>
                      </a:solidFill>
                      <a:prstDash val="solid"/>
                      <a:round/>
                      <a:headEnd type="none" w="med" len="med"/>
                      <a:tailEnd type="none" w="med" len="med"/>
                    </a:lnB>
                    <a:solidFill>
                      <a:srgbClr val="FFFF99"/>
                    </a:solidFill>
                  </a:tcPr>
                </a:tc>
                <a:tc>
                  <a:txBody>
                    <a:bodyPr/>
                    <a:lstStyle/>
                    <a:p>
                      <a:pPr marL="108000" indent="0" algn="l">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Menginformasikan</a:t>
                      </a:r>
                      <a:r>
                        <a:rPr lang="en-US" sz="1600" kern="1200" baseline="0">
                          <a:solidFill>
                            <a:schemeClr val="dk1"/>
                          </a:solidFill>
                          <a:effectLst/>
                          <a:latin typeface="+mj-lt"/>
                          <a:ea typeface="Cambria" panose="02040503050406030204" pitchFamily="18" charset="0"/>
                          <a:cs typeface="Arial" panose="020B0604020202020204" pitchFamily="34" charset="0"/>
                        </a:rPr>
                        <a:t> bahwa rancangan kegiatan statistik </a:t>
                      </a:r>
                      <a:r>
                        <a:rPr lang="en-US" sz="1600" kern="1200">
                          <a:solidFill>
                            <a:schemeClr val="dk1"/>
                          </a:solidFill>
                          <a:effectLst/>
                          <a:latin typeface="+mj-lt"/>
                          <a:ea typeface="Cambria" panose="02040503050406030204" pitchFamily="18" charset="0"/>
                          <a:cs typeface="Arial" panose="020B0604020202020204" pitchFamily="34" charset="0"/>
                        </a:rPr>
                        <a:t>sudah diperbaiki oleh user.</a:t>
                      </a:r>
                    </a:p>
                    <a:p>
                      <a:pPr marL="108000" indent="0" algn="l">
                        <a:lnSpc>
                          <a:spcPct val="100000"/>
                        </a:lnSpc>
                        <a:spcBef>
                          <a:spcPts val="0"/>
                        </a:spcBef>
                        <a:spcAft>
                          <a:spcPts val="0"/>
                        </a:spcAft>
                      </a:pPr>
                      <a:endParaRPr lang="en-US" sz="1600" kern="1200">
                        <a:solidFill>
                          <a:schemeClr val="dk1"/>
                        </a:solidFill>
                        <a:effectLst/>
                        <a:latin typeface="+mj-lt"/>
                        <a:ea typeface="Cambria" panose="02040503050406030204" pitchFamily="18" charset="0"/>
                        <a:cs typeface="Arial" panose="020B0604020202020204" pitchFamily="34" charset="0"/>
                      </a:endParaRPr>
                    </a:p>
                  </a:txBody>
                  <a:tcPr marL="46825" marR="46825" marT="0" marB="0">
                    <a:lnR w="3175"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19050" indent="-19050" algn="ctr">
                        <a:lnSpc>
                          <a:spcPct val="100000"/>
                        </a:lnSpc>
                        <a:spcBef>
                          <a:spcPts val="600"/>
                        </a:spcBef>
                        <a:spcAft>
                          <a:spcPts val="600"/>
                        </a:spcAft>
                      </a:pPr>
                      <a:r>
                        <a:rPr lang="en-US" sz="1600" kern="1200">
                          <a:solidFill>
                            <a:schemeClr val="dk1"/>
                          </a:solidFill>
                          <a:effectLst/>
                          <a:latin typeface="+mj-lt"/>
                          <a:ea typeface="Cambria" panose="02040503050406030204" pitchFamily="18" charset="0"/>
                          <a:cs typeface="Arial" panose="020B0604020202020204" pitchFamily="34" charset="0"/>
                        </a:rPr>
                        <a:t>Operator BPS</a:t>
                      </a:r>
                    </a:p>
                  </a:txBody>
                  <a:tcPr marL="46825" marR="46825" marT="0" marB="0">
                    <a:lnL w="3175"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36667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478" y="836712"/>
            <a:ext cx="11233248" cy="2723823"/>
          </a:xfrm>
          <a:prstGeom prst="rect">
            <a:avLst/>
          </a:prstGeom>
          <a:noFill/>
        </p:spPr>
        <p:txBody>
          <a:bodyPr wrap="square" rtlCol="0">
            <a:spAutoFit/>
          </a:bodyPr>
          <a:lstStyle/>
          <a:p>
            <a:pPr marL="285750" indent="-285750" algn="just">
              <a:spcBef>
                <a:spcPts val="600"/>
              </a:spcBef>
              <a:spcAft>
                <a:spcPts val="600"/>
              </a:spcAft>
              <a:buFont typeface="Wingdings" panose="05000000000000000000" pitchFamily="2" charset="2"/>
              <a:buChar char="q"/>
            </a:pPr>
            <a:r>
              <a:rPr lang="en-ID">
                <a:latin typeface="Calibri Light" panose="020F0302020204030204" pitchFamily="34" charset="0"/>
                <a:cs typeface="Calibri Light" panose="020F0302020204030204" pitchFamily="34" charset="0"/>
              </a:rPr>
              <a:t>Form input FS3 dan FP-KPA pada Aplikasi Romantik Online dirancang dengan tampilan untuk K/L/I/D. Jika pengajuan rekomendasi dilakukan secara manual, petugas layanan dapat membantu membuatkan akun dan melakukan perekaman rancangan kegiatan statistik di Aplikasi Romantik Online.</a:t>
            </a:r>
          </a:p>
          <a:p>
            <a:pPr marL="2511425" algn="just">
              <a:spcBef>
                <a:spcPts val="600"/>
              </a:spcBef>
              <a:spcAft>
                <a:spcPts val="600"/>
              </a:spcAft>
            </a:pPr>
            <a:r>
              <a:rPr lang="en-ID">
                <a:latin typeface="Calibri Light" panose="020F0302020204030204" pitchFamily="34" charset="0"/>
                <a:cs typeface="Calibri Light" panose="020F0302020204030204" pitchFamily="34" charset="0"/>
              </a:rPr>
              <a:t>Waktu Pengajuan: Waktu diinput-kannya FS3 / FP-KPA pada aplikasi</a:t>
            </a:r>
          </a:p>
          <a:p>
            <a:pPr marL="2511425" algn="just">
              <a:spcBef>
                <a:spcPts val="600"/>
              </a:spcBef>
              <a:spcAft>
                <a:spcPts val="600"/>
              </a:spcAft>
            </a:pPr>
            <a:r>
              <a:rPr lang="en-ID">
                <a:latin typeface="Calibri Light" panose="020F0302020204030204" pitchFamily="34" charset="0"/>
                <a:cs typeface="Calibri Light" panose="020F0302020204030204" pitchFamily="34" charset="0"/>
              </a:rPr>
              <a:t>Waktu Validasi : Waktu dimana Surat Rekomendasi diunggah pada aplikasi</a:t>
            </a:r>
          </a:p>
          <a:p>
            <a:pPr marL="285750" indent="-285750" algn="just">
              <a:spcBef>
                <a:spcPts val="1800"/>
              </a:spcBef>
              <a:spcAft>
                <a:spcPts val="600"/>
              </a:spcAft>
              <a:buFont typeface="Wingdings" panose="05000000000000000000" pitchFamily="2" charset="2"/>
              <a:buChar char="q"/>
            </a:pPr>
            <a:r>
              <a:rPr lang="en-ID">
                <a:latin typeface="Calibri Light" panose="020F0302020204030204" pitchFamily="34" charset="0"/>
                <a:cs typeface="Calibri Light" panose="020F0302020204030204" pitchFamily="34" charset="0"/>
              </a:rPr>
              <a:t>Setiap terjadi perubahan status rekomendasi, akan dikirimkan notifikasi email ke:</a:t>
            </a:r>
          </a:p>
          <a:p>
            <a:pPr marL="450850" algn="just">
              <a:spcBef>
                <a:spcPts val="0"/>
              </a:spcBef>
              <a:spcAft>
                <a:spcPts val="0"/>
              </a:spcAft>
            </a:pPr>
            <a:endParaRPr lang="en-ID">
              <a:latin typeface="Calibri Light" panose="020F0302020204030204" pitchFamily="34" charset="0"/>
              <a:cs typeface="Calibri Light" panose="020F0302020204030204" pitchFamily="34" charset="0"/>
            </a:endParaRPr>
          </a:p>
        </p:txBody>
      </p:sp>
      <p:sp>
        <p:nvSpPr>
          <p:cNvPr id="4" name="Snip Diagonal Corner Rectangle 3"/>
          <p:cNvSpPr/>
          <p:nvPr/>
        </p:nvSpPr>
        <p:spPr>
          <a:xfrm>
            <a:off x="899518" y="1886762"/>
            <a:ext cx="2102236" cy="450360"/>
          </a:xfrm>
          <a:prstGeom prst="snip2DiagRect">
            <a:avLst/>
          </a:prstGeom>
          <a:solidFill>
            <a:srgbClr val="FFFF99"/>
          </a:solidFill>
          <a:ln>
            <a:solidFill>
              <a:srgbClr val="FFFF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600" b="1">
                <a:solidFill>
                  <a:srgbClr val="FF0000"/>
                </a:solidFill>
              </a:rPr>
              <a:t>Perlu diperhatikan !!!</a:t>
            </a:r>
          </a:p>
        </p:txBody>
      </p:sp>
      <p:sp>
        <p:nvSpPr>
          <p:cNvPr id="5" name="Rectangle 4"/>
          <p:cNvSpPr/>
          <p:nvPr/>
        </p:nvSpPr>
        <p:spPr>
          <a:xfrm>
            <a:off x="2300556" y="206219"/>
            <a:ext cx="7711092" cy="477054"/>
          </a:xfrm>
          <a:prstGeom prst="rect">
            <a:avLst/>
          </a:prstGeom>
        </p:spPr>
        <p:txBody>
          <a:bodyPr wrap="square">
            <a:spAutoFit/>
          </a:bodyPr>
          <a:lstStyle/>
          <a:p>
            <a:pPr algn="ctr"/>
            <a:r>
              <a:rPr lang="it-IT" sz="2500" b="1">
                <a:solidFill>
                  <a:srgbClr val="0070C0"/>
                </a:solidFill>
                <a:latin typeface="Calibri Light" panose="020F0302020204030204" pitchFamily="34" charset="0"/>
                <a:cs typeface="Calibri Light" panose="020F0302020204030204" pitchFamily="34" charset="0"/>
              </a:rPr>
              <a:t>Beberapa Isu Rekomendasi Kegiatan Statistik</a:t>
            </a:r>
            <a:endParaRPr lang="it-IT" sz="2500" b="1" dirty="0">
              <a:solidFill>
                <a:srgbClr val="0070C0"/>
              </a:solidFill>
              <a:latin typeface="Calibri Light" panose="020F0302020204030204" pitchFamily="34" charset="0"/>
              <a:cs typeface="Calibri Light" panose="020F03020202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927593697"/>
              </p:ext>
            </p:extLst>
          </p:nvPr>
        </p:nvGraphicFramePr>
        <p:xfrm>
          <a:off x="1079538" y="3212976"/>
          <a:ext cx="10153127" cy="3169920"/>
        </p:xfrm>
        <a:graphic>
          <a:graphicData uri="http://schemas.openxmlformats.org/drawingml/2006/table">
            <a:tbl>
              <a:tblPr firstRow="1" bandRow="1">
                <a:tableStyleId>{5C22544A-7EE6-4342-B048-85BDC9FD1C3A}</a:tableStyleId>
              </a:tblPr>
              <a:tblGrid>
                <a:gridCol w="2463185">
                  <a:extLst>
                    <a:ext uri="{9D8B030D-6E8A-4147-A177-3AD203B41FA5}">
                      <a16:colId xmlns:a16="http://schemas.microsoft.com/office/drawing/2014/main" val="20000"/>
                    </a:ext>
                  </a:extLst>
                </a:gridCol>
                <a:gridCol w="1965307">
                  <a:extLst>
                    <a:ext uri="{9D8B030D-6E8A-4147-A177-3AD203B41FA5}">
                      <a16:colId xmlns:a16="http://schemas.microsoft.com/office/drawing/2014/main" val="20001"/>
                    </a:ext>
                  </a:extLst>
                </a:gridCol>
                <a:gridCol w="1248233">
                  <a:extLst>
                    <a:ext uri="{9D8B030D-6E8A-4147-A177-3AD203B41FA5}">
                      <a16:colId xmlns:a16="http://schemas.microsoft.com/office/drawing/2014/main" val="20002"/>
                    </a:ext>
                  </a:extLst>
                </a:gridCol>
                <a:gridCol w="1652752">
                  <a:extLst>
                    <a:ext uri="{9D8B030D-6E8A-4147-A177-3AD203B41FA5}">
                      <a16:colId xmlns:a16="http://schemas.microsoft.com/office/drawing/2014/main" val="20003"/>
                    </a:ext>
                  </a:extLst>
                </a:gridCol>
                <a:gridCol w="1562020">
                  <a:extLst>
                    <a:ext uri="{9D8B030D-6E8A-4147-A177-3AD203B41FA5}">
                      <a16:colId xmlns:a16="http://schemas.microsoft.com/office/drawing/2014/main" val="20004"/>
                    </a:ext>
                  </a:extLst>
                </a:gridCol>
                <a:gridCol w="1261630">
                  <a:extLst>
                    <a:ext uri="{9D8B030D-6E8A-4147-A177-3AD203B41FA5}">
                      <a16:colId xmlns:a16="http://schemas.microsoft.com/office/drawing/2014/main" val="20005"/>
                    </a:ext>
                  </a:extLst>
                </a:gridCol>
              </a:tblGrid>
              <a:tr h="185853">
                <a:tc rowSpan="2">
                  <a:txBody>
                    <a:bodyPr/>
                    <a:lstStyle/>
                    <a:p>
                      <a:pPr algn="ctr"/>
                      <a:r>
                        <a:rPr lang="en-ID" sz="1800" b="1" dirty="0">
                          <a:solidFill>
                            <a:schemeClr val="bg1"/>
                          </a:solidFill>
                          <a:latin typeface="Calibri Light" panose="020F0302020204030204" pitchFamily="34" charset="0"/>
                          <a:cs typeface="Calibri Light" panose="020F0302020204030204" pitchFamily="34" charset="0"/>
                        </a:rPr>
                        <a:t>Status</a:t>
                      </a:r>
                    </a:p>
                  </a:txBody>
                  <a:tcPr anchor="ctr">
                    <a:solidFill>
                      <a:srgbClr val="002060"/>
                    </a:solidFill>
                  </a:tcPr>
                </a:tc>
                <a:tc gridSpan="5">
                  <a:txBody>
                    <a:bodyPr/>
                    <a:lstStyle/>
                    <a:p>
                      <a:pPr algn="ctr"/>
                      <a:r>
                        <a:rPr lang="en-ID" sz="1600" b="1">
                          <a:solidFill>
                            <a:schemeClr val="bg1"/>
                          </a:solidFill>
                          <a:latin typeface="Calibri Light" panose="020F0302020204030204" pitchFamily="34" charset="0"/>
                          <a:cs typeface="Calibri Light" panose="020F0302020204030204" pitchFamily="34" charset="0"/>
                        </a:rPr>
                        <a:t>Pengiriman Notifikasi Email</a:t>
                      </a:r>
                      <a:r>
                        <a:rPr lang="en-ID" sz="1600" b="1" baseline="0">
                          <a:solidFill>
                            <a:schemeClr val="bg1"/>
                          </a:solidFill>
                          <a:latin typeface="Calibri Light" panose="020F0302020204030204" pitchFamily="34" charset="0"/>
                          <a:cs typeface="Calibri Light" panose="020F0302020204030204" pitchFamily="34" charset="0"/>
                        </a:rPr>
                        <a:t> ke Akun</a:t>
                      </a:r>
                      <a:endParaRPr lang="en-ID" sz="1600" b="1">
                        <a:solidFill>
                          <a:schemeClr val="bg1"/>
                        </a:solidFill>
                        <a:latin typeface="Calibri Light" panose="020F0302020204030204" pitchFamily="34" charset="0"/>
                        <a:cs typeface="Calibri Light" panose="020F0302020204030204" pitchFamily="34" charset="0"/>
                      </a:endParaRPr>
                    </a:p>
                  </a:txBody>
                  <a:tcPr>
                    <a:solidFill>
                      <a:srgbClr val="002060"/>
                    </a:solidFill>
                  </a:tcPr>
                </a:tc>
                <a:tc hMerge="1">
                  <a:txBody>
                    <a:bodyPr/>
                    <a:lstStyle/>
                    <a:p>
                      <a:pPr algn="ctr"/>
                      <a:endParaRPr lang="en-ID" sz="1600" b="1">
                        <a:solidFill>
                          <a:schemeClr val="bg1"/>
                        </a:solidFill>
                        <a:latin typeface="Calibri Light" panose="020F0302020204030204" pitchFamily="34" charset="0"/>
                        <a:cs typeface="Calibri Light" panose="020F0302020204030204" pitchFamily="34" charset="0"/>
                      </a:endParaRPr>
                    </a:p>
                  </a:txBody>
                  <a:tcPr>
                    <a:solidFill>
                      <a:srgbClr val="002060"/>
                    </a:solidFill>
                  </a:tcPr>
                </a:tc>
                <a:tc hMerge="1">
                  <a:txBody>
                    <a:bodyPr/>
                    <a:lstStyle/>
                    <a:p>
                      <a:pPr algn="ctr"/>
                      <a:endParaRPr lang="en-ID" sz="1600"/>
                    </a:p>
                  </a:txBody>
                  <a:tcPr/>
                </a:tc>
                <a:tc hMerge="1">
                  <a:txBody>
                    <a:bodyPr/>
                    <a:lstStyle/>
                    <a:p>
                      <a:pPr algn="ctr"/>
                      <a:endParaRPr lang="en-ID" sz="1600"/>
                    </a:p>
                  </a:txBody>
                  <a:tcPr/>
                </a:tc>
                <a:tc hMerge="1">
                  <a:txBody>
                    <a:bodyPr/>
                    <a:lstStyle/>
                    <a:p>
                      <a:pPr algn="ctr"/>
                      <a:endParaRPr lang="en-ID" sz="1600"/>
                    </a:p>
                  </a:txBody>
                  <a:tcPr/>
                </a:tc>
                <a:extLst>
                  <a:ext uri="{0D108BD9-81ED-4DB2-BD59-A6C34878D82A}">
                    <a16:rowId xmlns:a16="http://schemas.microsoft.com/office/drawing/2014/main" val="10000"/>
                  </a:ext>
                </a:extLst>
              </a:tr>
              <a:tr h="185853">
                <a:tc vMerge="1">
                  <a:txBody>
                    <a:bodyPr/>
                    <a:lstStyle/>
                    <a:p>
                      <a:pPr algn="ctr"/>
                      <a:endParaRPr lang="en-ID" sz="1600"/>
                    </a:p>
                  </a:txBody>
                  <a:tcPr/>
                </a:tc>
                <a:tc>
                  <a:txBody>
                    <a:bodyPr/>
                    <a:lstStyle/>
                    <a:p>
                      <a:pPr algn="ctr"/>
                      <a:r>
                        <a:rPr lang="en-ID" sz="1600" b="1">
                          <a:solidFill>
                            <a:schemeClr val="bg1"/>
                          </a:solidFill>
                          <a:latin typeface="Calibri Light" panose="020F0302020204030204" pitchFamily="34" charset="0"/>
                          <a:cs typeface="Calibri Light" panose="020F0302020204030204" pitchFamily="34" charset="0"/>
                        </a:rPr>
                        <a:t>Satker BPS Pemroses</a:t>
                      </a:r>
                      <a:r>
                        <a:rPr lang="en-ID" sz="1600" b="1" baseline="0">
                          <a:solidFill>
                            <a:schemeClr val="bg1"/>
                          </a:solidFill>
                          <a:latin typeface="Calibri Light" panose="020F0302020204030204" pitchFamily="34" charset="0"/>
                          <a:cs typeface="Calibri Light" panose="020F0302020204030204" pitchFamily="34" charset="0"/>
                        </a:rPr>
                        <a:t> </a:t>
                      </a:r>
                      <a:endParaRPr lang="en-ID" sz="1600" b="1">
                        <a:solidFill>
                          <a:schemeClr val="bg1"/>
                        </a:solidFill>
                        <a:latin typeface="Calibri Light" panose="020F0302020204030204" pitchFamily="34" charset="0"/>
                        <a:cs typeface="Calibri Light" panose="020F0302020204030204" pitchFamily="34" charset="0"/>
                      </a:endParaRPr>
                    </a:p>
                  </a:txBody>
                  <a:tcPr>
                    <a:solidFill>
                      <a:srgbClr val="002060"/>
                    </a:solidFill>
                  </a:tcPr>
                </a:tc>
                <a:tc>
                  <a:txBody>
                    <a:bodyPr/>
                    <a:lstStyle/>
                    <a:p>
                      <a:pPr algn="ctr"/>
                      <a:r>
                        <a:rPr lang="en-ID" sz="1600" b="1">
                          <a:solidFill>
                            <a:schemeClr val="bg1"/>
                          </a:solidFill>
                          <a:latin typeface="Calibri Light" panose="020F0302020204030204" pitchFamily="34" charset="0"/>
                          <a:cs typeface="Calibri Light" panose="020F0302020204030204" pitchFamily="34" charset="0"/>
                        </a:rPr>
                        <a:t>Pengguna</a:t>
                      </a:r>
                    </a:p>
                  </a:txBody>
                  <a:tcPr>
                    <a:solidFill>
                      <a:srgbClr val="002060"/>
                    </a:solidFill>
                  </a:tcPr>
                </a:tc>
                <a:tc>
                  <a:txBody>
                    <a:bodyPr/>
                    <a:lstStyle/>
                    <a:p>
                      <a:pPr algn="ctr"/>
                      <a:r>
                        <a:rPr lang="en-ID" sz="1600" b="1">
                          <a:solidFill>
                            <a:schemeClr val="bg1"/>
                          </a:solidFill>
                          <a:latin typeface="Calibri Light" panose="020F0302020204030204" pitchFamily="34" charset="0"/>
                          <a:cs typeface="Calibri Light" panose="020F0302020204030204" pitchFamily="34" charset="0"/>
                        </a:rPr>
                        <a:t>PJ Survei </a:t>
                      </a:r>
                    </a:p>
                  </a:txBody>
                  <a:tcPr>
                    <a:solidFill>
                      <a:srgbClr val="002060"/>
                    </a:solidFill>
                  </a:tcPr>
                </a:tc>
                <a:tc>
                  <a:txBody>
                    <a:bodyPr/>
                    <a:lstStyle/>
                    <a:p>
                      <a:pPr algn="ctr"/>
                      <a:r>
                        <a:rPr lang="en-ID" sz="1600" b="1">
                          <a:solidFill>
                            <a:schemeClr val="bg1"/>
                          </a:solidFill>
                          <a:latin typeface="Calibri Light" panose="020F0302020204030204" pitchFamily="34" charset="0"/>
                          <a:cs typeface="Calibri Light" panose="020F0302020204030204" pitchFamily="34" charset="0"/>
                        </a:rPr>
                        <a:t>Manager Survei</a:t>
                      </a:r>
                    </a:p>
                  </a:txBody>
                  <a:tcPr>
                    <a:solidFill>
                      <a:srgbClr val="002060"/>
                    </a:solidFill>
                  </a:tcPr>
                </a:tc>
                <a:tc>
                  <a:txBody>
                    <a:bodyPr/>
                    <a:lstStyle/>
                    <a:p>
                      <a:pPr algn="ctr"/>
                      <a:r>
                        <a:rPr lang="en-ID" sz="1600" b="1">
                          <a:solidFill>
                            <a:schemeClr val="bg1"/>
                          </a:solidFill>
                          <a:latin typeface="Calibri Light" panose="020F0302020204030204" pitchFamily="34" charset="0"/>
                          <a:cs typeface="Calibri Light" panose="020F0302020204030204" pitchFamily="34" charset="0"/>
                        </a:rPr>
                        <a:t>Walidata</a:t>
                      </a:r>
                    </a:p>
                  </a:txBody>
                  <a:tcPr>
                    <a:solidFill>
                      <a:srgbClr val="002060"/>
                    </a:solidFill>
                  </a:tcPr>
                </a:tc>
                <a:extLst>
                  <a:ext uri="{0D108BD9-81ED-4DB2-BD59-A6C34878D82A}">
                    <a16:rowId xmlns:a16="http://schemas.microsoft.com/office/drawing/2014/main" val="10001"/>
                  </a:ext>
                </a:extLst>
              </a:tr>
              <a:tr h="205565">
                <a:tc>
                  <a:txBody>
                    <a:bodyPr/>
                    <a:lstStyle/>
                    <a:p>
                      <a:pPr marL="273050" indent="-16510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1. Belum </a:t>
                      </a: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Divalidasi </a:t>
                      </a:r>
                      <a:r>
                        <a:rPr lang="en-US" sz="1600" b="0" i="1" kern="1200">
                          <a:solidFill>
                            <a:schemeClr val="tx2">
                              <a:lumMod val="75000"/>
                            </a:schemeClr>
                          </a:solidFill>
                          <a:effectLst/>
                          <a:latin typeface="+mj-lt"/>
                          <a:ea typeface="Cambria" panose="02040503050406030204" pitchFamily="18" charset="0"/>
                          <a:cs typeface="Arial" panose="020B0604020202020204" pitchFamily="34" charset="0"/>
                        </a:rPr>
                        <a:t>(pengajuan masuk)</a:t>
                      </a:r>
                    </a:p>
                  </a:txBody>
                  <a:tcPr marL="46825" marR="46825" marT="0" marB="0"/>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endParaRPr lang="en-ID" sz="1600" dirty="0"/>
                    </a:p>
                  </a:txBody>
                  <a:tcPr/>
                </a:tc>
                <a:tc>
                  <a:txBody>
                    <a:bodyPr/>
                    <a:lstStyle/>
                    <a:p>
                      <a:pPr algn="ctr"/>
                      <a:r>
                        <a:rPr lang="en-ID" sz="1600"/>
                        <a:t>-</a:t>
                      </a:r>
                      <a:endParaRPr lang="en-ID" sz="1600" dirty="0"/>
                    </a:p>
                  </a:txBody>
                  <a:tcPr/>
                </a:tc>
                <a:tc>
                  <a:txBody>
                    <a:bodyPr/>
                    <a:lstStyle/>
                    <a:p>
                      <a:pPr algn="ctr"/>
                      <a:r>
                        <a:rPr lang="en-ID" sz="1600"/>
                        <a:t>-</a:t>
                      </a:r>
                    </a:p>
                  </a:txBody>
                  <a:tcPr/>
                </a:tc>
                <a:tc>
                  <a:txBody>
                    <a:bodyPr/>
                    <a:lstStyle/>
                    <a:p>
                      <a:pPr algn="ct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2"/>
                  </a:ext>
                </a:extLst>
              </a:tr>
              <a:tr h="205565">
                <a:tc>
                  <a:txBody>
                    <a:bodyPr/>
                    <a:lstStyle/>
                    <a:p>
                      <a:pPr marL="108000" indent="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2. Dalam Proses Validasi</a:t>
                      </a:r>
                    </a:p>
                  </a:txBody>
                  <a:tcPr marL="46825" marR="46825" marT="0" marB="0"/>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3"/>
                  </a:ext>
                </a:extLst>
              </a:tr>
              <a:tr h="205565">
                <a:tc>
                  <a:txBody>
                    <a:bodyPr/>
                    <a:lstStyle/>
                    <a:p>
                      <a:pPr marL="108000" indent="0" algn="l">
                        <a:lnSpc>
                          <a:spcPct val="100000"/>
                        </a:lnSpc>
                        <a:spcBef>
                          <a:spcPts val="600"/>
                        </a:spcBef>
                        <a:spcAft>
                          <a:spcPts val="600"/>
                        </a:spcAft>
                      </a:pP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3.</a:t>
                      </a:r>
                      <a:r>
                        <a:rPr lang="en-US" sz="1600" b="1" kern="1200" baseline="0">
                          <a:solidFill>
                            <a:schemeClr val="tx2">
                              <a:lumMod val="75000"/>
                            </a:schemeClr>
                          </a:solidFill>
                          <a:effectLst/>
                          <a:latin typeface="+mj-lt"/>
                          <a:ea typeface="Cambria" panose="02040503050406030204" pitchFamily="18" charset="0"/>
                          <a:cs typeface="Arial" panose="020B0604020202020204" pitchFamily="34" charset="0"/>
                        </a:rPr>
                        <a:t> </a:t>
                      </a:r>
                      <a:r>
                        <a:rPr lang="en-US" sz="1600" b="1" kern="1200">
                          <a:solidFill>
                            <a:schemeClr val="tx2">
                              <a:lumMod val="75000"/>
                            </a:schemeClr>
                          </a:solidFill>
                          <a:effectLst/>
                          <a:latin typeface="+mj-lt"/>
                          <a:ea typeface="Cambria" panose="02040503050406030204" pitchFamily="18" charset="0"/>
                          <a:cs typeface="Arial" panose="020B0604020202020204" pitchFamily="34" charset="0"/>
                        </a:rPr>
                        <a:t>Layak</a:t>
                      </a:r>
                    </a:p>
                  </a:txBody>
                  <a:tcPr marL="46825" marR="46825" marT="0" marB="0"/>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4"/>
                  </a:ext>
                </a:extLst>
              </a:tr>
              <a:tr h="205565">
                <a:tc>
                  <a:txBody>
                    <a:bodyPr/>
                    <a:lstStyle/>
                    <a:p>
                      <a:pPr marL="108000" indent="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4. Tidak Layak</a:t>
                      </a:r>
                    </a:p>
                  </a:txBody>
                  <a:tcPr marL="46825" marR="46825" marT="0" marB="0"/>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5"/>
                  </a:ext>
                </a:extLst>
              </a:tr>
              <a:tr h="205565">
                <a:tc>
                  <a:txBody>
                    <a:bodyPr/>
                    <a:lstStyle/>
                    <a:p>
                      <a:pPr marL="108000" indent="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5.</a:t>
                      </a:r>
                      <a:r>
                        <a:rPr lang="en-US" sz="1600" b="1" baseline="0">
                          <a:solidFill>
                            <a:schemeClr val="tx2">
                              <a:lumMod val="75000"/>
                            </a:schemeClr>
                          </a:solidFill>
                          <a:effectLst/>
                          <a:latin typeface="+mj-lt"/>
                          <a:ea typeface="Cambria" panose="02040503050406030204" pitchFamily="18" charset="0"/>
                          <a:cs typeface="Arial" panose="020B0604020202020204" pitchFamily="34" charset="0"/>
                        </a:rPr>
                        <a:t> </a:t>
                      </a:r>
                      <a:r>
                        <a:rPr lang="en-US" sz="1600" b="1">
                          <a:solidFill>
                            <a:schemeClr val="tx2">
                              <a:lumMod val="75000"/>
                            </a:schemeClr>
                          </a:solidFill>
                          <a:effectLst/>
                          <a:latin typeface="+mj-lt"/>
                          <a:ea typeface="Cambria" panose="02040503050406030204" pitchFamily="18" charset="0"/>
                          <a:cs typeface="Arial" panose="020B0604020202020204" pitchFamily="34" charset="0"/>
                        </a:rPr>
                        <a:t>Dibatalkan</a:t>
                      </a:r>
                    </a:p>
                  </a:txBody>
                  <a:tcPr marL="46825" marR="46825" marT="0" marB="0"/>
                </a:tc>
                <a:tc>
                  <a:txBody>
                    <a:bodyPr/>
                    <a:lstStyle/>
                    <a:p>
                      <a:pPr algn="ctr"/>
                      <a:r>
                        <a:rPr lang="en-ID" sz="160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6"/>
                  </a:ext>
                </a:extLst>
              </a:tr>
              <a:tr h="205565">
                <a:tc>
                  <a:txBody>
                    <a:bodyPr/>
                    <a:lstStyle/>
                    <a:p>
                      <a:pPr marL="108000" indent="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6. Dalam Perbaikan</a:t>
                      </a:r>
                    </a:p>
                  </a:txBody>
                  <a:tcPr marL="46825" marR="46825" marT="0" marB="0"/>
                </a:tc>
                <a:tc>
                  <a:txBody>
                    <a:bodyPr/>
                    <a:lstStyle/>
                    <a:p>
                      <a:pPr algn="ctr"/>
                      <a:r>
                        <a:rPr lang="en-ID" sz="1600"/>
                        <a:t>-</a:t>
                      </a:r>
                    </a:p>
                  </a:txBody>
                  <a:tcPr/>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1600" dirty="0"/>
                        <a:t>√</a:t>
                      </a:r>
                    </a:p>
                  </a:txBody>
                  <a:tcPr/>
                </a:tc>
                <a:extLst>
                  <a:ext uri="{0D108BD9-81ED-4DB2-BD59-A6C34878D82A}">
                    <a16:rowId xmlns:a16="http://schemas.microsoft.com/office/drawing/2014/main" val="10007"/>
                  </a:ext>
                </a:extLst>
              </a:tr>
              <a:tr h="205565">
                <a:tc>
                  <a:txBody>
                    <a:bodyPr/>
                    <a:lstStyle/>
                    <a:p>
                      <a:pPr marL="108000" indent="0" algn="l">
                        <a:lnSpc>
                          <a:spcPct val="100000"/>
                        </a:lnSpc>
                        <a:spcBef>
                          <a:spcPts val="600"/>
                        </a:spcBef>
                        <a:spcAft>
                          <a:spcPts val="600"/>
                        </a:spcAft>
                      </a:pPr>
                      <a:r>
                        <a:rPr lang="en-US" sz="1600" b="1">
                          <a:solidFill>
                            <a:schemeClr val="tx2">
                              <a:lumMod val="75000"/>
                            </a:schemeClr>
                          </a:solidFill>
                          <a:effectLst/>
                          <a:latin typeface="+mj-lt"/>
                          <a:ea typeface="Cambria" panose="02040503050406030204" pitchFamily="18" charset="0"/>
                          <a:cs typeface="Arial" panose="020B0604020202020204" pitchFamily="34" charset="0"/>
                        </a:rPr>
                        <a:t>7. Sudah Diperbaiki</a:t>
                      </a:r>
                    </a:p>
                  </a:txBody>
                  <a:tcPr marL="46825" marR="46825" marT="0" marB="0"/>
                </a:tc>
                <a:tc>
                  <a:txBody>
                    <a:bodyPr/>
                    <a:lstStyle/>
                    <a:p>
                      <a:pPr marL="0" marR="0" lvl="0" indent="0" algn="ctr" defTabSz="1028588" rtl="0" eaLnBrk="1" fontAlgn="auto" latinLnBrk="0" hangingPunct="1">
                        <a:lnSpc>
                          <a:spcPct val="100000"/>
                        </a:lnSpc>
                        <a:spcBef>
                          <a:spcPts val="0"/>
                        </a:spcBef>
                        <a:spcAft>
                          <a:spcPts val="0"/>
                        </a:spcAft>
                        <a:buClrTx/>
                        <a:buSzTx/>
                        <a:buFontTx/>
                        <a:buNone/>
                        <a:tabLst/>
                        <a:defRPr/>
                      </a:pPr>
                      <a:r>
                        <a:rPr lang="en-ID" sz="1600"/>
                        <a:t>√</a:t>
                      </a:r>
                    </a:p>
                  </a:txBody>
                  <a:tcPr/>
                </a:tc>
                <a:tc>
                  <a:txBody>
                    <a:bodyPr/>
                    <a:lstStyle/>
                    <a:p>
                      <a:pPr algn="ctr"/>
                      <a:r>
                        <a:rPr lang="en-ID" sz="1600"/>
                        <a:t>-</a:t>
                      </a:r>
                    </a:p>
                  </a:txBody>
                  <a:tcPr/>
                </a:tc>
                <a:tc>
                  <a:txBody>
                    <a:bodyPr/>
                    <a:lstStyle/>
                    <a:p>
                      <a:pPr algn="ctr"/>
                      <a:r>
                        <a:rPr lang="en-ID" sz="1600"/>
                        <a:t>-</a:t>
                      </a:r>
                      <a:endParaRPr lang="en-ID" sz="1600" dirty="0"/>
                    </a:p>
                  </a:txBody>
                  <a:tcPr/>
                </a:tc>
                <a:tc>
                  <a:txBody>
                    <a:bodyPr/>
                    <a:lstStyle/>
                    <a:p>
                      <a:pPr algn="ctr"/>
                      <a:r>
                        <a:rPr lang="en-ID" sz="1600"/>
                        <a:t>-</a:t>
                      </a:r>
                    </a:p>
                  </a:txBody>
                  <a:tcPr/>
                </a:tc>
                <a:tc>
                  <a:txBody>
                    <a:bodyPr/>
                    <a:lstStyle/>
                    <a:p>
                      <a:pPr algn="ctr"/>
                      <a:r>
                        <a:rPr lang="en-ID" sz="1600"/>
                        <a:t>-</a:t>
                      </a:r>
                    </a:p>
                  </a:txBody>
                  <a:tcPr/>
                </a:tc>
                <a:extLst>
                  <a:ext uri="{0D108BD9-81ED-4DB2-BD59-A6C34878D82A}">
                    <a16:rowId xmlns:a16="http://schemas.microsoft.com/office/drawing/2014/main" val="10008"/>
                  </a:ext>
                </a:extLst>
              </a:tr>
            </a:tbl>
          </a:graphicData>
        </a:graphic>
      </p:graphicFrame>
      <p:sp>
        <p:nvSpPr>
          <p:cNvPr id="3" name="TextBox 2"/>
          <p:cNvSpPr txBox="1"/>
          <p:nvPr/>
        </p:nvSpPr>
        <p:spPr>
          <a:xfrm>
            <a:off x="7956302" y="6382896"/>
            <a:ext cx="3672408" cy="307777"/>
          </a:xfrm>
          <a:prstGeom prst="rect">
            <a:avLst/>
          </a:prstGeom>
          <a:noFill/>
        </p:spPr>
        <p:txBody>
          <a:bodyPr wrap="square" rtlCol="0">
            <a:spAutoFit/>
          </a:bodyPr>
          <a:lstStyle/>
          <a:p>
            <a:r>
              <a:rPr lang="en-ID" sz="1400" i="1">
                <a:solidFill>
                  <a:schemeClr val="accent4">
                    <a:lumMod val="75000"/>
                  </a:schemeClr>
                </a:solidFill>
              </a:rPr>
              <a:t>Semua aksi ternotifikasi ke superadmin </a:t>
            </a:r>
          </a:p>
        </p:txBody>
      </p:sp>
    </p:spTree>
    <p:extLst>
      <p:ext uri="{BB962C8B-B14F-4D97-AF65-F5344CB8AC3E}">
        <p14:creationId xmlns:p14="http://schemas.microsoft.com/office/powerpoint/2010/main" val="2806635755"/>
      </p:ext>
    </p:extLst>
  </p:cSld>
  <p:clrMapOvr>
    <a:masterClrMapping/>
  </p:clrMapOvr>
</p:sld>
</file>

<file path=ppt/theme/theme1.xml><?xml version="1.0" encoding="utf-8"?>
<a:theme xmlns:a="http://schemas.openxmlformats.org/drawingml/2006/main" name="BPS">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PS" id="{A858C60E-1B8A-44F3-8C2C-1ABFD875CA00}" vid="{F66D66CD-35DE-4E4A-97D5-815343F4B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18649</TotalTime>
  <Words>1698</Words>
  <Application>Microsoft Office PowerPoint</Application>
  <PresentationFormat>Custom</PresentationFormat>
  <Paragraphs>310</Paragraphs>
  <Slides>38</Slides>
  <Notes>8</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6" baseType="lpstr">
      <vt:lpstr>Adobe Arabic</vt:lpstr>
      <vt:lpstr>Adobe Fan Heiti Std B</vt:lpstr>
      <vt:lpstr>Arial</vt:lpstr>
      <vt:lpstr>AvenirNext LT Pro MediumCn</vt:lpstr>
      <vt:lpstr>Caibri light</vt:lpstr>
      <vt:lpstr>Calibri</vt:lpstr>
      <vt:lpstr>Calibri Light</vt:lpstr>
      <vt:lpstr>Cambria</vt:lpstr>
      <vt:lpstr>Franklin Gothic Medium Cond</vt:lpstr>
      <vt:lpstr>Freestyle Script</vt:lpstr>
      <vt:lpstr>Helvetica</vt:lpstr>
      <vt:lpstr>Maiandra GD</vt:lpstr>
      <vt:lpstr>Nunito Sans ExtraBold</vt:lpstr>
      <vt:lpstr>Pontano Sans</vt:lpstr>
      <vt:lpstr>Poppins</vt:lpstr>
      <vt:lpstr>Wingdings</vt:lpstr>
      <vt:lpstr>BPS</vt:lpstr>
      <vt:lpstr>Acrobat Document</vt:lpstr>
      <vt:lpstr>PowerPoint Presentation</vt:lpstr>
      <vt:lpstr>PowerPoint Presentation</vt:lpstr>
      <vt:lpstr>OUTLINE</vt:lpstr>
      <vt:lpstr>INSTRUMEN REKOMENDASI</vt:lpstr>
      <vt:lpstr>PowerPoint Presentation</vt:lpstr>
      <vt:lpstr>PowerPoint Presentation</vt:lpstr>
      <vt:lpstr>PowerPoint Presentation</vt:lpstr>
      <vt:lpstr>PowerPoint Presentation</vt:lpstr>
      <vt:lpstr>PowerPoint Presentation</vt:lpstr>
      <vt:lpstr>PowerPoint Presentation</vt:lpstr>
      <vt:lpstr>TEKNIS PEMERIKSAAN REKOMENDASI</vt:lpstr>
      <vt:lpstr>Tujuan Pemeriksaan Rancangan Kegiatan Statistik</vt:lpstr>
      <vt:lpstr>PowerPoint Presentation</vt:lpstr>
      <vt:lpstr>PowerPoint Presentation</vt:lpstr>
      <vt:lpstr>PowerPoint Presentation</vt:lpstr>
      <vt:lpstr>PowerPoint Presentation</vt:lpstr>
      <vt:lpstr>TEKNIS PENGGUNAAN  APLIKASI ROMANTIK ONLINE</vt:lpstr>
      <vt:lpstr>PowerPoint Presentation</vt:lpstr>
      <vt:lpstr>FRONTEND APLIKASI ROMANTIK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 APLIKASI ROMANTIK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BPS</dc:creator>
  <cp:lastModifiedBy>Debi Tomika</cp:lastModifiedBy>
  <cp:revision>1227</cp:revision>
  <cp:lastPrinted>2016-05-30T11:56:06Z</cp:lastPrinted>
  <dcterms:created xsi:type="dcterms:W3CDTF">2014-01-22T07:14:01Z</dcterms:created>
  <dcterms:modified xsi:type="dcterms:W3CDTF">2022-12-27T01:06:41Z</dcterms:modified>
</cp:coreProperties>
</file>